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744A-31CF-4274-8719-1B7D3022CAB2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1BFB2-7746-4358-855A-D1E94A721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6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1BFB2-7746-4358-855A-D1E94A7215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5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3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7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9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3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4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6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37A1-144F-49B9-AF4C-5E1005A63E79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E9CA-C86E-4738-B7EC-3010ECD4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ФРУКТЫ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1619"/>
            <a:ext cx="5777206" cy="567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ошибку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дереве растут </a:t>
            </a:r>
            <a:r>
              <a:rPr lang="ru-RU" i="1" dirty="0" smtClean="0"/>
              <a:t>красивый</a:t>
            </a:r>
            <a:r>
              <a:rPr lang="ru-RU" dirty="0" smtClean="0"/>
              <a:t> яблоки.</a:t>
            </a:r>
          </a:p>
          <a:p>
            <a:pPr algn="r"/>
            <a:r>
              <a:rPr lang="ru-RU" i="1" dirty="0" smtClean="0"/>
              <a:t>На дереве растут красивые яблоки.</a:t>
            </a:r>
          </a:p>
          <a:p>
            <a:r>
              <a:rPr lang="ru-RU" dirty="0" smtClean="0"/>
              <a:t>Мы собрали </a:t>
            </a:r>
            <a:r>
              <a:rPr lang="ru-RU" i="1" dirty="0" smtClean="0"/>
              <a:t>богатство</a:t>
            </a:r>
            <a:r>
              <a:rPr lang="ru-RU" dirty="0" smtClean="0"/>
              <a:t> урожай груш.</a:t>
            </a:r>
          </a:p>
          <a:p>
            <a:pPr algn="r"/>
            <a:r>
              <a:rPr lang="ru-RU" i="1" dirty="0" smtClean="0"/>
              <a:t>Мы собрали богатый урожай груш.</a:t>
            </a:r>
          </a:p>
          <a:p>
            <a:r>
              <a:rPr lang="ru-RU" dirty="0" smtClean="0"/>
              <a:t>Мама купила детям </a:t>
            </a:r>
            <a:r>
              <a:rPr lang="ru-RU" i="1" dirty="0" smtClean="0"/>
              <a:t>сладкая</a:t>
            </a:r>
            <a:r>
              <a:rPr lang="ru-RU" dirty="0" smtClean="0"/>
              <a:t> персики.</a:t>
            </a:r>
          </a:p>
          <a:p>
            <a:pPr algn="r"/>
            <a:r>
              <a:rPr lang="ru-RU" i="1" dirty="0" smtClean="0"/>
              <a:t> Мама купила детям сладкие персики.</a:t>
            </a: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9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</a:t>
            </a:r>
            <a:br>
              <a:rPr lang="ru-RU" dirty="0" smtClean="0"/>
            </a:br>
            <a:r>
              <a:rPr lang="ru-RU" dirty="0" smtClean="0"/>
              <a:t> «в сад за сливами»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Палец толстый и большой </a:t>
            </a:r>
          </a:p>
          <a:p>
            <a:pPr marL="0" indent="0">
              <a:buNone/>
            </a:pPr>
            <a:r>
              <a:rPr lang="ru-RU" dirty="0" smtClean="0"/>
              <a:t>в сад за сливами пошёл.</a:t>
            </a:r>
          </a:p>
          <a:p>
            <a:pPr marL="0" indent="0">
              <a:buNone/>
            </a:pPr>
            <a:r>
              <a:rPr lang="ru-RU" dirty="0" smtClean="0"/>
              <a:t>Указательный с порога </a:t>
            </a:r>
          </a:p>
          <a:p>
            <a:pPr marL="0" indent="0">
              <a:buNone/>
            </a:pPr>
            <a:r>
              <a:rPr lang="ru-RU" dirty="0" smtClean="0"/>
              <a:t>показал ему дорогу.</a:t>
            </a:r>
          </a:p>
          <a:p>
            <a:pPr marL="0" indent="0">
              <a:buNone/>
            </a:pPr>
            <a:r>
              <a:rPr lang="ru-RU" dirty="0" smtClean="0"/>
              <a:t>Средний пальчик – самый меткий:</a:t>
            </a:r>
          </a:p>
          <a:p>
            <a:pPr marL="0" indent="0">
              <a:buNone/>
            </a:pPr>
            <a:r>
              <a:rPr lang="ru-RU" dirty="0" smtClean="0"/>
              <a:t>Он сбивает сливы с ветки.</a:t>
            </a:r>
          </a:p>
          <a:p>
            <a:pPr marL="0" indent="0">
              <a:buNone/>
            </a:pPr>
            <a:r>
              <a:rPr lang="ru-RU" dirty="0" smtClean="0"/>
              <a:t>Безымянный поедает, </a:t>
            </a:r>
          </a:p>
          <a:p>
            <a:pPr marL="0" indent="0">
              <a:buNone/>
            </a:pPr>
            <a:r>
              <a:rPr lang="ru-RU" dirty="0" smtClean="0"/>
              <a:t>А мизинчик – господинчик</a:t>
            </a:r>
          </a:p>
          <a:p>
            <a:pPr marL="0" indent="0">
              <a:buNone/>
            </a:pPr>
            <a:r>
              <a:rPr lang="ru-RU" dirty="0" smtClean="0"/>
              <a:t>В землю косточки сажает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Составление описательного рассказа </a:t>
            </a:r>
          </a:p>
        </p:txBody>
      </p:sp>
      <p:pic>
        <p:nvPicPr>
          <p:cNvPr id="4" name="Объект 3" descr="http://logopsi.ucoz.com/_ph/96/9221110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2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0" y="1310827"/>
            <a:ext cx="2658892" cy="261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 descr="http://wunderkind-spb.ru/d/68825/d/gran-mini20-1.jp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8232" r="16667" b="18241"/>
          <a:stretch/>
        </p:blipFill>
        <p:spPr bwMode="auto">
          <a:xfrm>
            <a:off x="4788024" y="1532384"/>
            <a:ext cx="2815743" cy="2277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9647"/>
            <a:ext cx="2699792" cy="254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xplayone.ru/images/softimages/05-2015/Ovoshchi-i-Frukty-dlya-detey/Ovoshchi-i-Frukty-dlya-detey-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r="24276" b="20790"/>
          <a:stretch/>
        </p:blipFill>
        <p:spPr bwMode="auto">
          <a:xfrm>
            <a:off x="5220072" y="3933056"/>
            <a:ext cx="3024337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7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5" name="Рисунок 4" descr="http://cdn.babadu.ru/upload/resize_cache/iblock/40f/600_600_19d872669782d4c8c5df2b51d22d76971/ima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t="14346" r="24934" b="33677"/>
          <a:stretch/>
        </p:blipFill>
        <p:spPr bwMode="auto">
          <a:xfrm>
            <a:off x="5719486" y="815186"/>
            <a:ext cx="2339340" cy="2968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tvoyrebenok.ru/images/doman-icons/frukty/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39702"/>
          <a:stretch/>
        </p:blipFill>
        <p:spPr bwMode="auto">
          <a:xfrm>
            <a:off x="323528" y="826942"/>
            <a:ext cx="3168352" cy="2308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http://amelica.com/wp-content/uploads/2015/04/kartochki_domana_frukty_skachat_4.jpg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9577" r="7476" b="32980"/>
          <a:stretch/>
        </p:blipFill>
        <p:spPr bwMode="auto">
          <a:xfrm>
            <a:off x="5129498" y="3783811"/>
            <a:ext cx="4014502" cy="3074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ytimg.com/vi/egFoRGNJ9qU/maxresdefault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13756" r="24349" b="16356"/>
          <a:stretch/>
        </p:blipFill>
        <p:spPr bwMode="auto">
          <a:xfrm>
            <a:off x="611560" y="3135458"/>
            <a:ext cx="4219575" cy="3443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28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4" name="Объект 3" descr="http://www.1000toy.ru/published/publicdata/YARONKIRBYTOY/attachments/SC/products_pictures/%D1%81%D0%BA%D0%B0%D0%BD%D0%B8%D1%80%D0%BE%D0%B2%D0%B0%D0%BD%D0%B8%D0%B50004-1_enl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13015" r="16210" b="21742"/>
          <a:stretch/>
        </p:blipFill>
        <p:spPr bwMode="auto">
          <a:xfrm>
            <a:off x="4860032" y="1041176"/>
            <a:ext cx="3426414" cy="2780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i.ytimg.com/vi/I_RQAkinBy4/maxresdefaul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t="11753" r="19886" b="17516"/>
          <a:stretch/>
        </p:blipFill>
        <p:spPr bwMode="auto">
          <a:xfrm>
            <a:off x="198124" y="1041176"/>
            <a:ext cx="3797812" cy="2747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rebenok.com/img/11838_20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5459" r="5556" b="13426"/>
          <a:stretch/>
        </p:blipFill>
        <p:spPr bwMode="auto">
          <a:xfrm>
            <a:off x="4860032" y="3613785"/>
            <a:ext cx="4060825" cy="3244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ww.1000toy.ru/published/publicdata/YARONKIRBYTOY/attachments/SC/products_pictures/%D0%9A06%20%D0%BB%D0%B0%D0%B9%D0%BC%20(2)_en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r="17204" b="21678"/>
          <a:stretch/>
        </p:blipFill>
        <p:spPr bwMode="auto">
          <a:xfrm>
            <a:off x="971600" y="3789040"/>
            <a:ext cx="3306961" cy="2753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96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73/455/73455682_0_3eead_6496803e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657975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-kopilka.ru/upload/blogs2/2016/3/41248_0f4610bfad437946cb3aaef3f25e8f3d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3006"/>
          <a:stretch/>
        </p:blipFill>
        <p:spPr bwMode="auto">
          <a:xfrm>
            <a:off x="94362" y="116632"/>
            <a:ext cx="5597238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ndborchards.com/EandB2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r="18671"/>
          <a:stretch/>
        </p:blipFill>
        <p:spPr bwMode="auto">
          <a:xfrm>
            <a:off x="5888182" y="3048124"/>
            <a:ext cx="3255818" cy="3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ЗАГАДКИ: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Яркий, сладкий, налитой</a:t>
            </a:r>
          </a:p>
          <a:p>
            <a:r>
              <a:rPr lang="ru-RU" dirty="0" smtClean="0"/>
              <a:t>Весь в обложке золотой.</a:t>
            </a:r>
          </a:p>
          <a:p>
            <a:r>
              <a:rPr lang="ru-RU" dirty="0" smtClean="0"/>
              <a:t>Не с конфетной фабрики</a:t>
            </a:r>
          </a:p>
          <a:p>
            <a:r>
              <a:rPr lang="ru-RU" dirty="0" smtClean="0"/>
              <a:t>А с далёкой Африке</a:t>
            </a:r>
            <a:endParaRPr lang="ru-RU" dirty="0"/>
          </a:p>
        </p:txBody>
      </p:sp>
      <p:pic>
        <p:nvPicPr>
          <p:cNvPr id="5" name="Объект 4" descr="http://www.tvoyrebenok.ru/images/doman-icons/frukty/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02"/>
          <a:stretch/>
        </p:blipFill>
        <p:spPr bwMode="auto">
          <a:xfrm>
            <a:off x="4225925" y="1576143"/>
            <a:ext cx="3810000" cy="3246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7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Следующая  ЗАГАДКА: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Колобок висит всё лето</a:t>
            </a:r>
          </a:p>
          <a:p>
            <a:r>
              <a:rPr lang="ru-RU" dirty="0" smtClean="0"/>
              <a:t>Посреди зелёных веток.</a:t>
            </a:r>
          </a:p>
          <a:p>
            <a:r>
              <a:rPr lang="ru-RU" dirty="0" smtClean="0"/>
              <a:t>Ударит гулко о оземь</a:t>
            </a:r>
          </a:p>
          <a:p>
            <a:r>
              <a:rPr lang="ru-RU" dirty="0" smtClean="0"/>
              <a:t>Когда наступит осень.</a:t>
            </a:r>
          </a:p>
          <a:p>
            <a:endParaRPr lang="ru-RU" dirty="0"/>
          </a:p>
        </p:txBody>
      </p:sp>
      <p:pic>
        <p:nvPicPr>
          <p:cNvPr id="5" name="Объект 4" descr="https://lh6.ggpht.com/j8fPvSGdoWii-wx7nJe8rZIt24_Ejsup0NIHbNjqrqcVB2SA88uLLcvtl3fVYt8R6z8=h900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5749" r="27471" b="18364"/>
          <a:stretch/>
        </p:blipFill>
        <p:spPr bwMode="auto">
          <a:xfrm>
            <a:off x="3575050" y="687310"/>
            <a:ext cx="5111750" cy="5024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4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Следующая  ЗАГАДКА: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Ты на лампочку похожа</a:t>
            </a:r>
          </a:p>
          <a:p>
            <a:r>
              <a:rPr lang="ru-RU" dirty="0" smtClean="0"/>
              <a:t>И на Ваньку-встаньку то-же.</a:t>
            </a:r>
          </a:p>
          <a:p>
            <a:r>
              <a:rPr lang="ru-RU" dirty="0" smtClean="0"/>
              <a:t>У тебя румяный бок</a:t>
            </a:r>
          </a:p>
          <a:p>
            <a:r>
              <a:rPr lang="ru-RU" dirty="0" smtClean="0"/>
              <a:t>А откусишь  – брызнет сок</a:t>
            </a:r>
            <a:endParaRPr lang="ru-RU" dirty="0"/>
          </a:p>
        </p:txBody>
      </p:sp>
      <p:pic>
        <p:nvPicPr>
          <p:cNvPr id="5" name="Объект 4" descr="https://xplayone.ru/images/softimages/10-2014/Ovoshchi-i-Frukty-dlya-detey/Ovoshchi-i-Frukty-dlya-detey-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r="29129" b="15710"/>
          <a:stretch/>
        </p:blipFill>
        <p:spPr bwMode="auto">
          <a:xfrm>
            <a:off x="3575050" y="791753"/>
            <a:ext cx="5111750" cy="48157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682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Ответе на вопросы: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КАКОЙ? </a:t>
            </a:r>
            <a:r>
              <a:rPr lang="ru-RU" dirty="0" smtClean="0"/>
              <a:t>КАКАЯ?КАКОЕ?</a:t>
            </a:r>
            <a:endParaRPr lang="ru-RU" dirty="0"/>
          </a:p>
        </p:txBody>
      </p:sp>
      <p:pic>
        <p:nvPicPr>
          <p:cNvPr id="4" name="Объект 3" descr="https://i.ytimg.com/vi/egFoRGNJ9qU/maxresdefault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13756" r="24349" b="16356"/>
          <a:stretch/>
        </p:blipFill>
        <p:spPr bwMode="auto">
          <a:xfrm>
            <a:off x="1797499" y="1600200"/>
            <a:ext cx="554900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27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" b="9929"/>
          <a:stretch/>
        </p:blipFill>
        <p:spPr bwMode="auto">
          <a:xfrm>
            <a:off x="1259631" y="1268760"/>
            <a:ext cx="7746521" cy="53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922521" cy="557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163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ФРУКТЫ</vt:lpstr>
      <vt:lpstr>Презентация PowerPoint</vt:lpstr>
      <vt:lpstr>Презентация PowerPoint</vt:lpstr>
      <vt:lpstr>ОТГАДАЙТЕ ЗАГАДКИ:</vt:lpstr>
      <vt:lpstr>Следующая  ЗАГАДКА:</vt:lpstr>
      <vt:lpstr>Следующая  ЗАГАДКА:</vt:lpstr>
      <vt:lpstr>Ответе на вопросы:  КАКОЙ? КАКАЯ?КАКОЕ?</vt:lpstr>
      <vt:lpstr>КАКОЙ?</vt:lpstr>
      <vt:lpstr>КАКАЯ?</vt:lpstr>
      <vt:lpstr>КАКОЕ?</vt:lpstr>
      <vt:lpstr>Найди ошибку</vt:lpstr>
      <vt:lpstr>Пальчиковая гимнастика  «в сад за сливами»</vt:lpstr>
      <vt:lpstr>Составление описательного рассказа </vt:lpstr>
      <vt:lpstr>Четвёртый лишний</vt:lpstr>
      <vt:lpstr>Четвёртый лишний</vt:lpstr>
      <vt:lpstr>Четвёртый лишний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Natalia</dc:creator>
  <cp:lastModifiedBy>Natalia</cp:lastModifiedBy>
  <cp:revision>12</cp:revision>
  <dcterms:created xsi:type="dcterms:W3CDTF">2016-09-27T15:31:53Z</dcterms:created>
  <dcterms:modified xsi:type="dcterms:W3CDTF">2017-09-13T04:34:40Z</dcterms:modified>
</cp:coreProperties>
</file>