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69" r:id="rId12"/>
    <p:sldId id="262" r:id="rId13"/>
    <p:sldId id="264" r:id="rId14"/>
    <p:sldId id="272" r:id="rId15"/>
    <p:sldId id="278" r:id="rId16"/>
    <p:sldId id="279" r:id="rId17"/>
    <p:sldId id="276" r:id="rId18"/>
    <p:sldId id="282" r:id="rId19"/>
    <p:sldId id="275" r:id="rId20"/>
    <p:sldId id="280" r:id="rId21"/>
    <p:sldId id="277" r:id="rId22"/>
    <p:sldId id="283" r:id="rId23"/>
    <p:sldId id="263" r:id="rId24"/>
    <p:sldId id="270" r:id="rId25"/>
    <p:sldId id="271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21AB9"/>
    <a:srgbClr val="48E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196" autoAdjust="0"/>
  </p:normalViewPr>
  <p:slideViewPr>
    <p:cSldViewPr>
      <p:cViewPr varScale="1">
        <p:scale>
          <a:sx n="71" d="100"/>
          <a:sy n="7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26D6-CB4A-475D-968D-FAF92673D19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950C-B5C9-4315-8A50-310D9F074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7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Классный час «Семья и семейные ценности»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Встреча с инспектором ГИБДД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/>
              <a:t/>
            </a:r>
            <a:br>
              <a:rPr lang="ru-RU" sz="1200" b="1" i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2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0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3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0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5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AFAB-78CE-47DC-A792-A991E55BB8B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908720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94043"/>
            <a:ext cx="3744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70" r="1563" b="2066"/>
          <a:stretch>
            <a:fillRect/>
          </a:stretch>
        </p:blipFill>
        <p:spPr bwMode="auto">
          <a:xfrm>
            <a:off x="23813" y="25400"/>
            <a:ext cx="916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764704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Духовно-нравственное воспитание младших школьников в рамках реализации ФГОС.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 dirty="0">
                <a:solidFill>
                  <a:srgbClr val="00B0F0"/>
                </a:solidFill>
                <a:latin typeface="Times New Roman" pitchFamily="16" charset="0"/>
                <a:cs typeface="Times New Roman" pitchFamily="16" charset="0"/>
              </a:rPr>
              <a:t>(</a:t>
            </a:r>
            <a:r>
              <a:rPr lang="ru-RU" sz="2000" b="1" dirty="0">
                <a:solidFill>
                  <a:srgbClr val="00B0F0"/>
                </a:solidFill>
                <a:latin typeface="Times New Roman" pitchFamily="16" charset="0"/>
                <a:cs typeface="Times New Roman" pitchFamily="16" charset="0"/>
              </a:rPr>
              <a:t>обобщение опыта работы)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789039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47FFD1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Выполнила</a:t>
            </a:r>
            <a:r>
              <a:rPr lang="ru-RU" sz="2400" dirty="0">
                <a:solidFill>
                  <a:srgbClr val="FFFF00"/>
                </a:solidFill>
              </a:rPr>
              <a:t>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учитель </a:t>
            </a:r>
            <a:r>
              <a:rPr lang="ru-RU" sz="2400" b="1" dirty="0" smtClean="0">
                <a:solidFill>
                  <a:srgbClr val="FF0000"/>
                </a:solidFill>
              </a:rPr>
              <a:t>начальных классов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Каратаева Н.В.</a:t>
            </a:r>
          </a:p>
        </p:txBody>
      </p:sp>
    </p:spTree>
    <p:extLst>
      <p:ext uri="{BB962C8B-B14F-4D97-AF65-F5344CB8AC3E}">
        <p14:creationId xmlns:p14="http://schemas.microsoft.com/office/powerpoint/2010/main" val="29508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окружающего мира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мои фото\Фотграфии работа Катя\20151103_2123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484785"/>
            <a:ext cx="2995343" cy="18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иректор\Desktop\Новая папка (2)\20151105_1543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737" y="3382234"/>
            <a:ext cx="2436251" cy="2959064"/>
          </a:xfrm>
          <a:prstGeom prst="rect">
            <a:avLst/>
          </a:prstGeom>
          <a:noFill/>
        </p:spPr>
      </p:pic>
      <p:pic>
        <p:nvPicPr>
          <p:cNvPr id="3074" name="Picture 2" descr="C:\Users\Наталья\Desktop\к шмо классных руководителй\IMG_27012016_1342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5"/>
            <a:ext cx="4032448" cy="31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123445\DSC04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005064"/>
            <a:ext cx="399644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Уроки музыки и изобразительного искусства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мои фото\Фотграфии работа Катя\20151103_2127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2130" y="1402188"/>
            <a:ext cx="2656493" cy="31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dmsh1.muzkult.ru/img/upload/835/image_image_878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1686263" cy="22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ои фото\Фотграфии работа Катя\20151103_21281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3775036"/>
            <a:ext cx="5529808" cy="24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77281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День Знаний, Праздник осени, День пожилого </a:t>
            </a:r>
            <a:r>
              <a:rPr lang="ru-RU" sz="1600" b="1" u="sng" dirty="0" err="1" smtClean="0"/>
              <a:t>человека,Турслет,Новый</a:t>
            </a:r>
            <a:r>
              <a:rPr lang="ru-RU" sz="1600" b="1" u="sng" dirty="0" smtClean="0"/>
              <a:t> год, 23 февраля, 8 марта, День космонавтики, 9 мая, Прощай начальная школа, День здоровья</a:t>
            </a:r>
          </a:p>
        </p:txBody>
      </p:sp>
      <p:pic>
        <p:nvPicPr>
          <p:cNvPr id="10242" name="Picture 2" descr="C:\Users\Наталья\Desktop\для детского сада\DSCF3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51" y="2942004"/>
            <a:ext cx="3053045" cy="22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ья\Desktop\для детского сада\SAM_4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4" y="2924944"/>
            <a:ext cx="3096344" cy="22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Общественно-полезная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AutoShape 3" descr="https://e.mail.ru/cgi-bin/getattach?file=20150604_104436.jpg&amp;id=14465765990000000218;0;1&amp;mode=attachment&amp;&amp;x-email=botne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e.mail.ru/cgi-bin/getattach?file=20150604_104436.jpg&amp;id=14465765990000000218;0;1&amp;mode=attachment&amp;&amp;x-email=botneva82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C:\Users\Наталья\Desktop\школьные фота\день здоровья 2014\SAM_3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6091"/>
            <a:ext cx="4604804" cy="34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83568" y="332656"/>
            <a:ext cx="7776864" cy="984688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Гражданско</a:t>
            </a:r>
            <a:r>
              <a:rPr lang="ru-RU" sz="3200" b="1" dirty="0" smtClean="0">
                <a:solidFill>
                  <a:schemeClr val="tx1"/>
                </a:solidFill>
              </a:rPr>
              <a:t> - патриотическое воспитание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501008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Эстафета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877272"/>
            <a:ext cx="352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инсценированной песни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949280"/>
            <a:ext cx="3058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Встреча с инспектором ГИБДД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9441"/>
            <a:ext cx="2520280" cy="1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8" name="Picture 2" descr="D:\1 сентября\Влад\SAM_4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3666"/>
            <a:ext cx="3510583" cy="26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123445\DSC0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3" y="191457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Нравственно – правовое воспитание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" y="1772816"/>
            <a:ext cx="2159171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429000"/>
            <a:ext cx="25922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780929"/>
            <a:ext cx="2449341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1700808"/>
            <a:ext cx="5544616" cy="10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6" charset="0"/>
              </a:rPr>
              <a:t>1.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Участие 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акции 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по безопасности дорожного движения</a:t>
            </a:r>
            <a:r>
              <a:rPr lang="ru-RU" b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spcBef>
                <a:spcPts val="65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6" charset="0"/>
              </a:rPr>
              <a:t>2.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6" charset="0"/>
              </a:rPr>
              <a:t>Классный </a:t>
            </a:r>
            <a:r>
              <a:rPr lang="ru-RU" b="1" dirty="0">
                <a:solidFill>
                  <a:srgbClr val="333333"/>
                </a:solidFill>
                <a:latin typeface="Times New Roman" pitchFamily="16" charset="0"/>
              </a:rPr>
              <a:t>час на тему</a:t>
            </a:r>
            <a:r>
              <a:rPr lang="ru-RU" b="1" dirty="0">
                <a:solidFill>
                  <a:srgbClr val="FF0000"/>
                </a:solidFill>
                <a:latin typeface="Times New Roman" pitchFamily="16" charset="0"/>
              </a:rPr>
              <a:t> «Права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6" charset="0"/>
              </a:rPr>
              <a:t>ребенка»</a:t>
            </a:r>
            <a:endParaRPr lang="ru-RU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к шмо классных руководителй\IMG_22122015_10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51" y="764705"/>
            <a:ext cx="2703777" cy="36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к шмо классных руководителй\IMG_14102015_10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ья\Desktop\к шмо классных руководителй\IMG_14102015_103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410529" cy="32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\krasivye-kartinki-dlya-fona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«Мы за здоровый образ жизни»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212976"/>
            <a:ext cx="19399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75453" y="1625585"/>
            <a:ext cx="2592387" cy="13684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F6FC6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Georgia" pitchFamily="16" charset="0"/>
              </a:rPr>
              <a:t>Зимние</a:t>
            </a:r>
            <a:r>
              <a:rPr lang="en-US" sz="2400" b="1" dirty="0">
                <a:solidFill>
                  <a:srgbClr val="FFFF00"/>
                </a:solidFill>
                <a:latin typeface="Georgia" pitchFamily="1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6" charset="0"/>
              </a:rPr>
              <a:t>забавы</a:t>
            </a:r>
            <a:endParaRPr lang="ru-RU" sz="2400" b="1" dirty="0">
              <a:solidFill>
                <a:srgbClr val="FFFF00"/>
              </a:solidFill>
              <a:latin typeface="Georgia" pitchFamily="16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652120" y="3673428"/>
            <a:ext cx="2952750" cy="2735263"/>
          </a:xfrm>
          <a:prstGeom prst="cloudCallout">
            <a:avLst>
              <a:gd name="adj1" fmla="val -34056"/>
              <a:gd name="adj2" fmla="val -5403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Georgia" pitchFamily="16" charset="0"/>
              </a:rPr>
              <a:t>Зимние экскурсии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691681" y="5804693"/>
            <a:ext cx="4608512" cy="5762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333CC"/>
                </a:solidFill>
                <a:latin typeface="Georgia" pitchFamily="16" charset="0"/>
              </a:rPr>
              <a:t>«</a:t>
            </a:r>
            <a:r>
              <a:rPr lang="ru-RU" sz="2000" b="1">
                <a:solidFill>
                  <a:srgbClr val="800000"/>
                </a:solidFill>
                <a:latin typeface="Georgia" pitchFamily="16" charset="0"/>
              </a:rPr>
              <a:t>В здоровом теле – здоровый дух</a:t>
            </a:r>
            <a:r>
              <a:rPr lang="ru-RU" sz="2000" b="1">
                <a:solidFill>
                  <a:srgbClr val="3333CC"/>
                </a:solidFill>
                <a:latin typeface="Georgia" pitchFamily="16" charset="0"/>
              </a:rPr>
              <a:t>!»</a:t>
            </a:r>
          </a:p>
        </p:txBody>
      </p:sp>
      <p:pic>
        <p:nvPicPr>
          <p:cNvPr id="12290" name="Picture 2" descr="C:\Users\Наталья\Desktop\к шмо классных руководителй\Новая папка\DSCF4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7" y="165720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фотки 1 класс\IMG_20151224_165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016"/>
            <a:ext cx="3216355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</a:rPr>
              <a:t>ы любим спорт и физкультуру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4 класс 2\CIMG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" y="18009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к шмо классных руководителй\Новая папка\DSCF4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40" y="3906438"/>
            <a:ext cx="326436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\krasivye-kartinki-dlya-fona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волна 5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Приобщение к культуре русского народа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547664" y="215318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sz="2400" dirty="0">
                <a:solidFill>
                  <a:srgbClr val="0000FF"/>
                </a:solidFill>
                <a:latin typeface="Times New Roman" pitchFamily="16" charset="0"/>
              </a:rPr>
              <a:t>Посещение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6" charset="0"/>
              </a:rPr>
              <a:t>музея «Русская изба»</a:t>
            </a:r>
            <a:endParaRPr lang="ru-RU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147" name="Picture 3" descr="C:\Users\Наталья\Desktop\к шмо классных руководителй\DSCF4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8" y="2903252"/>
            <a:ext cx="3134664" cy="3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к шмо классных руководителй\DSCF4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03252"/>
            <a:ext cx="3025405" cy="3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" y="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810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7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cs typeface="Times New Roman" pitchFamily="18" charset="0"/>
              </a:rPr>
              <a:t>«Важнейшей целью современного отечественного образования и одной из приоритетных задач общества и государства является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России».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944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\krasivye-kartinki-dlya-fona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волна 6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Проектная деятельность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5125"/>
            <a:ext cx="2802427" cy="33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Наталья\Desktop\к шмо классных руководителй\Новая папка\IMG_27012016_122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" y="1844825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Camera\IMG_20160127_121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Экологическое воспитание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E:\фотки 1 класс\IMG_20151221_122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03224"/>
            <a:ext cx="3528392" cy="41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Уважение традиций своего народа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E:\123445\DSCN8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432381" cy="25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к шмо классных руководителй\Новая папка\DSCF4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" y="191683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Внешкольная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252922" y="4653136"/>
            <a:ext cx="2031045" cy="1368152"/>
          </a:xfrm>
          <a:prstGeom prst="rightArrow">
            <a:avLst>
              <a:gd name="adj1" fmla="val 328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Экскурсия в музей </a:t>
            </a:r>
          </a:p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004048" y="2132856"/>
            <a:ext cx="2952328" cy="844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Экскурсия в </a:t>
            </a:r>
            <a:endParaRPr lang="ru-RU" dirty="0"/>
          </a:p>
        </p:txBody>
      </p:sp>
      <p:pic>
        <p:nvPicPr>
          <p:cNvPr id="4098" name="Picture 2" descr="E:\123445\DSC06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123445\DSCN8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3" y="1988840"/>
            <a:ext cx="3053980" cy="22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74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24419"/>
            <a:ext cx="8229600" cy="1143000"/>
          </a:xfrm>
          <a:prstGeom prst="rect">
            <a:avLst/>
          </a:prstGeom>
          <a:solidFill>
            <a:srgbClr val="9900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Семейное воспитание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98607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Как появилось слово "семья"?</a:t>
            </a:r>
            <a:br>
              <a:rPr lang="ru-RU" dirty="0"/>
            </a:br>
            <a:r>
              <a:rPr lang="ru-RU" dirty="0"/>
              <a:t>Когда-то о нем не слыхала земля...</a:t>
            </a:r>
            <a:br>
              <a:rPr lang="ru-RU" dirty="0"/>
            </a:br>
            <a:r>
              <a:rPr lang="ru-RU" dirty="0"/>
              <a:t>Но Еве сказал перед свадьбой Адам:</a:t>
            </a:r>
            <a:br>
              <a:rPr lang="ru-RU" dirty="0"/>
            </a:br>
            <a:r>
              <a:rPr lang="ru-RU" dirty="0"/>
              <a:t>- Сейчас я тебе семь вопросов задам.</a:t>
            </a:r>
            <a:br>
              <a:rPr lang="ru-RU" dirty="0"/>
            </a:br>
            <a:r>
              <a:rPr lang="ru-RU" dirty="0"/>
              <a:t>Кто деток родит мне, богиня моя?</a:t>
            </a:r>
            <a:br>
              <a:rPr lang="ru-RU" dirty="0"/>
            </a:br>
            <a:r>
              <a:rPr lang="ru-RU" dirty="0"/>
              <a:t>И Ева тихонько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r>
              <a:rPr lang="ru-RU" dirty="0"/>
              <a:t>- Кто их воспитает, царица моя?</a:t>
            </a:r>
            <a:br>
              <a:rPr lang="ru-RU" dirty="0"/>
            </a:br>
            <a:r>
              <a:rPr lang="ru-RU" dirty="0"/>
              <a:t>И Ева покорно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r>
              <a:rPr lang="ru-RU" dirty="0"/>
              <a:t>- Кто пищу сготовит, о радость моя?</a:t>
            </a:r>
            <a:br>
              <a:rPr lang="ru-RU" dirty="0"/>
            </a:br>
            <a:r>
              <a:rPr lang="ru-RU" dirty="0"/>
              <a:t>И Ева все так же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3247" y="1480383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- Кто платье сошьет, постирает белье,</a:t>
            </a:r>
            <a:br>
              <a:rPr lang="ru-RU" dirty="0"/>
            </a:br>
            <a:r>
              <a:rPr lang="ru-RU" dirty="0"/>
              <a:t>Меня приласкает, украсит жилье?</a:t>
            </a:r>
            <a:br>
              <a:rPr lang="ru-RU" dirty="0"/>
            </a:br>
            <a:r>
              <a:rPr lang="ru-RU" dirty="0"/>
              <a:t>Ответь на вопросы, подруга моя!</a:t>
            </a:r>
            <a:br>
              <a:rPr lang="ru-RU" dirty="0"/>
            </a:br>
            <a:r>
              <a:rPr lang="ru-RU" dirty="0"/>
              <a:t>- Я... Я... - тихо молвила Ева,</a:t>
            </a:r>
            <a:br>
              <a:rPr lang="ru-RU" dirty="0"/>
            </a:br>
            <a:r>
              <a:rPr lang="ru-RU" dirty="0"/>
              <a:t>- Я... Я...</a:t>
            </a:r>
            <a:br>
              <a:rPr lang="ru-RU" dirty="0"/>
            </a:br>
            <a:r>
              <a:rPr lang="ru-RU" dirty="0"/>
              <a:t>Сказала она знаменитых семь "Я".</a:t>
            </a:r>
            <a:br>
              <a:rPr lang="ru-RU" dirty="0"/>
            </a:br>
            <a:r>
              <a:rPr lang="ru-RU" dirty="0"/>
              <a:t>Вот так на земле появилась семья</a:t>
            </a:r>
          </a:p>
        </p:txBody>
      </p:sp>
      <p:pic>
        <p:nvPicPr>
          <p:cNvPr id="9" name="Picture 2" descr="http://www.matrony.ru/wp-content/uploads/2014/04/stadii-zhiznennogo-cikla-semi-celi-i-zadachi-sem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933" y="4280129"/>
            <a:ext cx="3448553" cy="22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78"/>
            <a:ext cx="9195838" cy="6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Родители в школьной жизни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419872" y="1772816"/>
            <a:ext cx="1584176" cy="108012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Совместные классные часы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39752" y="4645365"/>
            <a:ext cx="1584176" cy="98868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Проведение праздников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19872" y="3032956"/>
            <a:ext cx="1584176" cy="1332148"/>
          </a:xfrm>
          <a:prstGeom prst="rightArrow">
            <a:avLst>
              <a:gd name="adj1" fmla="val 44283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Родительские собрания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" y="1484785"/>
            <a:ext cx="2015155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1 сентября\DSCF3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61" y="1772816"/>
            <a:ext cx="2736304" cy="214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1"/>
            <a:ext cx="25213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1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cs10429.vk.me/g31786489/a_d69b11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590800" cy="23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8313" y="620689"/>
            <a:ext cx="8136135" cy="3096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«Правильное воспитание – это наша счастливая старость,</a:t>
            </a:r>
          </a:p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плохое воспитание – это наше будущее горе, это наши слёзы,</a:t>
            </a:r>
          </a:p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это наша вина перед другими людьми, перед всей страной».</a:t>
            </a:r>
          </a:p>
          <a:p>
            <a:pPr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  <a:r>
              <a:rPr lang="ru-RU" sz="3800" b="1" i="1" dirty="0" smtClean="0">
                <a:solidFill>
                  <a:schemeClr val="tx1"/>
                </a:solidFill>
              </a:rPr>
              <a:t>А. С. МАКАРЕНКО</a:t>
            </a:r>
            <a:endParaRPr lang="ru-RU" sz="3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900igr.net/datas/izo/Akvarel/0015-015-Spasibo-za-vnim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2391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828474" y="404664"/>
            <a:ext cx="7487941" cy="18722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Цель:   </a:t>
            </a:r>
            <a:r>
              <a:rPr lang="ru-RU" sz="2400" i="1" dirty="0">
                <a:solidFill>
                  <a:prstClr val="black"/>
                </a:solidFill>
              </a:rPr>
              <a:t>развитие нравственных общечеловеческих качеств детей, сохранение и укрепление духовно-нравственных ценностей, идей преемственности поколений</a:t>
            </a:r>
            <a:r>
              <a:rPr lang="ru-RU" sz="2400" b="1" i="1" dirty="0">
                <a:solidFill>
                  <a:prstClr val="black"/>
                </a:solidFill>
              </a:rPr>
              <a:t>.</a:t>
            </a:r>
            <a:endParaRPr lang="ru-RU" sz="24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547663" y="2276872"/>
            <a:ext cx="6768751" cy="381642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Задачи: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развивать духовно - нравственный потенциал личности;</a:t>
            </a: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формировать чувство ответственности за свои поступки;</a:t>
            </a: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создавать условия для нравственного и эмоционального самовыражения личности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6032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04856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процессе духовно-нравственного воспитания формируются следующие ценности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3284984"/>
            <a:ext cx="1994520" cy="1033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704439" y="4611041"/>
            <a:ext cx="1803648" cy="150943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Любовь к Родине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699792" y="1556792"/>
            <a:ext cx="1371600" cy="127443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946340" y="1756866"/>
            <a:ext cx="1486660" cy="116232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Добро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020221" y="2828212"/>
            <a:ext cx="1872208" cy="160918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Ценность семьи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91880" y="5039473"/>
            <a:ext cx="1454460" cy="1418456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Дар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5220072" y="4808107"/>
            <a:ext cx="1669953" cy="149230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Свобода выбора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3882900"/>
            <a:ext cx="1853534" cy="157713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Ценности природы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516216" y="2293729"/>
            <a:ext cx="1565502" cy="136303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Жизнь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890482" y="3544564"/>
            <a:ext cx="889430" cy="169168"/>
          </a:xfrm>
          <a:prstGeom prst="straightConnector1">
            <a:avLst/>
          </a:prstGeom>
          <a:ln w="2857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779913" y="2708920"/>
            <a:ext cx="530667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02163" y="2615208"/>
            <a:ext cx="44290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7"/>
          </p:cNvCxnSpPr>
          <p:nvPr/>
        </p:nvCxnSpPr>
        <p:spPr>
          <a:xfrm flipV="1">
            <a:off x="5482341" y="2975248"/>
            <a:ext cx="1033875" cy="461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74432" y="3801971"/>
            <a:ext cx="1115593" cy="538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23613" y="4284649"/>
            <a:ext cx="572707" cy="773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310580" y="4318958"/>
            <a:ext cx="205172" cy="9102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021493" y="4134121"/>
            <a:ext cx="758419" cy="606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2060848"/>
            <a:ext cx="43924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Основные виды</a:t>
            </a:r>
            <a:r>
              <a:rPr lang="ru-RU" sz="4400" b="1" i="1" baseline="0" dirty="0" smtClean="0"/>
              <a:t> деятельности обучающихся</a:t>
            </a:r>
            <a:endParaRPr lang="ru-RU" sz="4400" b="1" i="1" dirty="0"/>
          </a:p>
        </p:txBody>
      </p:sp>
      <p:sp>
        <p:nvSpPr>
          <p:cNvPr id="5" name="Облако 4"/>
          <p:cNvSpPr/>
          <p:nvPr/>
        </p:nvSpPr>
        <p:spPr>
          <a:xfrm>
            <a:off x="359532" y="332656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Урочная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932040" y="4653136"/>
            <a:ext cx="3532553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Общественно - полезная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504256" y="4653136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Внешкольная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4889" y="476672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Внеурочная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 rot="10482492">
            <a:off x="1563708" y="1748279"/>
            <a:ext cx="1103289" cy="1016591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16200000">
            <a:off x="6460998" y="1915108"/>
            <a:ext cx="1137061" cy="1026626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20707529">
            <a:off x="6334119" y="3432427"/>
            <a:ext cx="914400" cy="1212146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5400000">
            <a:off x="1667206" y="3467408"/>
            <a:ext cx="1215009" cy="1138193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32656"/>
            <a:ext cx="7920880" cy="1080120"/>
          </a:xfrm>
          <a:prstGeom prst="rect">
            <a:avLst/>
          </a:prstGeom>
          <a:solidFill>
            <a:srgbClr val="9900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Участники-субъекты духовно-нравственного воспитания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www.proza.ru/pics/2011/01/30/246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5" y="3714752"/>
            <a:ext cx="3950750" cy="28180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776297"/>
            <a:ext cx="6912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емья;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общественные организации;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дополнительного образования, культуры и спорта;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Урочная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E:\123445\DSCN4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3843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\Desktop\к шмо классных руководителй\IMG_17102015_095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3"/>
            <a:ext cx="30243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ки 1 класс\IMG_20150908_095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67240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3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литературного чтения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F:\мои фото\Фотграфии работа Катя\20151103_21063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628800"/>
            <a:ext cx="21632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ои фото\Фотграфии работа Катя\20151103_21065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861856"/>
            <a:ext cx="3600400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мои фото\Фотграфии работа Катя\20151103_21080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055" y="3027512"/>
            <a:ext cx="2304256" cy="31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русского языка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мои фото\Фотграфии работа Катя\20151103_2117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700808"/>
            <a:ext cx="3408218" cy="44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к шмо классных руководителй\IMG_27012016_134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" y="1484784"/>
            <a:ext cx="25802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к шмо классных руководителй\IMG_27012016_134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32944"/>
            <a:ext cx="309634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00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384</Words>
  <Application>Microsoft Office PowerPoint</Application>
  <PresentationFormat>Экран (4:3)</PresentationFormat>
  <Paragraphs>96</Paragraphs>
  <Slides>27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73</cp:revision>
  <dcterms:created xsi:type="dcterms:W3CDTF">2015-11-03T16:31:49Z</dcterms:created>
  <dcterms:modified xsi:type="dcterms:W3CDTF">2016-01-29T07:56:39Z</dcterms:modified>
</cp:coreProperties>
</file>