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70" r:id="rId4"/>
    <p:sldId id="260" r:id="rId5"/>
    <p:sldId id="271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7E9CD-2970-4071-A11E-36194E8546FE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D20AB-5203-4F4E-868B-A6D075EE4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79C3-1846-4612-AE54-1072A987769E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3E95E-4E28-4DC2-BCDB-32E9675C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E95E-4E28-4DC2-BCDB-32E9675C94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0D46-3DA4-42CE-9691-53E3013E18DD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2EB1-6016-4940-9976-672D2B5B0061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E6A2-3E50-4276-A484-EB418D00DB39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00D2-5EE6-497A-BEFE-DC2FEDF93F9E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A65A-58B2-410C-B96D-D6B4A2879D62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DD7-A79E-4579-94F0-AFE7929045DC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91D1-1329-440A-9479-49E29016ADC4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0E9-BA94-4994-80F2-2EBFD114AFF9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CC91-4B90-4BC9-9BA2-1529EB01DD73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42EA-4EB2-47D5-8192-DA7CC05656DB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469-0E57-4655-8551-2664FC005447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62A90B-3396-4031-8B18-25925BB7BC48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Диана Курганская. Калининград, 2017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F3343D-B443-4BEF-98A1-42C496F7BA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761783"/>
            <a:ext cx="5472608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/>
              <a:t>Семейная реликвия</a:t>
            </a:r>
            <a:endParaRPr lang="ru-RU" sz="36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5454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 ученик  10 класса </a:t>
            </a:r>
          </a:p>
          <a:p>
            <a:r>
              <a:rPr lang="ru-RU" dirty="0" smtClean="0"/>
              <a:t>.Лаков Артур МБОУ СОШ №2</a:t>
            </a:r>
          </a:p>
          <a:p>
            <a:r>
              <a:rPr lang="ru-RU" dirty="0" smtClean="0"/>
              <a:t>П.Первомайский .Оренбургского района .Оренбургской </a:t>
            </a:r>
            <a:r>
              <a:rPr lang="ru-RU" dirty="0" smtClean="0"/>
              <a:t>области</a:t>
            </a:r>
          </a:p>
          <a:p>
            <a:endParaRPr lang="ru-RU" dirty="0" smtClean="0"/>
          </a:p>
          <a:p>
            <a:r>
              <a:rPr lang="ru-RU" dirty="0" smtClean="0"/>
              <a:t>Руководитель проекта </a:t>
            </a:r>
            <a:r>
              <a:rPr lang="ru-RU" dirty="0" err="1" smtClean="0"/>
              <a:t>Ведмицкая</a:t>
            </a:r>
            <a:r>
              <a:rPr lang="ru-RU" dirty="0" smtClean="0"/>
              <a:t> Валентина </a:t>
            </a:r>
            <a:r>
              <a:rPr lang="ru-RU" dirty="0" err="1" smtClean="0"/>
              <a:t>Эвальтовна</a:t>
            </a:r>
            <a:r>
              <a:rPr lang="ru-RU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9608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Семейная реликвия</a:t>
            </a:r>
            <a:endParaRPr lang="ru-RU" sz="4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128586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каждой семье есть предмет , особо хранимый всеми членами семьи. Он передается из поколение в поколение. Почему же так бережно хранят данный предмет? Возможно ,  потому что с ним связаны какие-то события семьи, памятные даты. Реликвией могут быть совершенно разные вещи: книги, иконы, сувениры, фотографии и многое другое. В моей  семье  реликвией является фотография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786355"/>
            <a:ext cx="6965245" cy="1202485"/>
          </a:xfrm>
        </p:spPr>
        <p:txBody>
          <a:bodyPr/>
          <a:lstStyle/>
          <a:p>
            <a:r>
              <a:rPr lang="ru-RU" dirty="0" smtClean="0"/>
              <a:t>Семейная реликвия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едяна\Desktop\вера\фото де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329324" cy="4557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2996952"/>
            <a:ext cx="1635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прадедушка- </a:t>
            </a:r>
          </a:p>
          <a:p>
            <a:r>
              <a:rPr lang="ru-RU" dirty="0" smtClean="0"/>
              <a:t>Хохлов Иван</a:t>
            </a:r>
          </a:p>
          <a:p>
            <a:r>
              <a:rPr lang="ru-RU" dirty="0" smtClean="0"/>
              <a:t> Павлович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1152511">
            <a:off x="1789292" y="2708921"/>
            <a:ext cx="15585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5"/>
            <a:ext cx="8424936" cy="61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27763103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Семейная реликвия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1142985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фотографии на нас смотрит дедушка , пап мамы  .</a:t>
            </a:r>
          </a:p>
          <a:p>
            <a:r>
              <a:rPr lang="ru-RU" dirty="0" err="1" smtClean="0"/>
              <a:t>Карабалиев</a:t>
            </a:r>
            <a:r>
              <a:rPr lang="ru-RU" dirty="0" smtClean="0"/>
              <a:t> </a:t>
            </a:r>
            <a:r>
              <a:rPr lang="ru-RU" dirty="0" err="1" smtClean="0"/>
              <a:t>Есенгильди</a:t>
            </a:r>
            <a:r>
              <a:rPr lang="ru-RU" dirty="0" smtClean="0"/>
              <a:t> </a:t>
            </a:r>
            <a:r>
              <a:rPr lang="ru-RU" dirty="0" err="1" smtClean="0"/>
              <a:t>Демесинович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Родился 30.06.1962 год </a:t>
            </a:r>
          </a:p>
          <a:p>
            <a:r>
              <a:rPr lang="ru-RU" dirty="0" smtClean="0"/>
              <a:t>Сержант .Химические войска .</a:t>
            </a:r>
          </a:p>
          <a:p>
            <a:r>
              <a:rPr lang="ru-RU" dirty="0" smtClean="0"/>
              <a:t>Срочную службу отслужил 1981-1983.</a:t>
            </a:r>
          </a:p>
          <a:p>
            <a:r>
              <a:rPr lang="ru-RU" dirty="0" smtClean="0"/>
              <a:t>ГДР. г .Риза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Семейная реликвия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Связь поколений не прервалась, благодаря подвигу наших предков, их мечты и надежды сбылись. У нас мирное небо над головой, и мы живем. В наше непростое время нам обязательно нужно сохранить эту связь и достойно нести память о наших родных и близких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Семейная реликвия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43D-B443-4BEF-98A1-42C496F7BA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1394</TotalTime>
  <Words>196</Words>
  <Application>Microsoft Office PowerPoint</Application>
  <PresentationFormat>Экран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Семейная реликвия</vt:lpstr>
      <vt:lpstr>Семейная реликвия</vt:lpstr>
      <vt:lpstr>Семейная реликвия</vt:lpstr>
      <vt:lpstr>Семейная реликвия</vt:lpstr>
      <vt:lpstr>Семейная реликвия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Mila</dc:creator>
  <cp:lastModifiedBy>Елена</cp:lastModifiedBy>
  <cp:revision>56</cp:revision>
  <dcterms:created xsi:type="dcterms:W3CDTF">2017-12-04T13:11:34Z</dcterms:created>
  <dcterms:modified xsi:type="dcterms:W3CDTF">2024-03-22T12:32:19Z</dcterms:modified>
</cp:coreProperties>
</file>