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258" r:id="rId3"/>
    <p:sldId id="260" r:id="rId4"/>
    <p:sldId id="257" r:id="rId5"/>
    <p:sldId id="259" r:id="rId6"/>
    <p:sldId id="29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9" r:id="rId27"/>
    <p:sldId id="281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65119-082C-42BA-BD82-F5B06E2A5C9B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62DE8-5F95-4383-A9CC-9CE4445C1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2DE8-5F95-4383-A9CC-9CE4445C16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2DE8-5F95-4383-A9CC-9CE4445C16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2DE8-5F95-4383-A9CC-9CE4445C16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136CF-74A5-4D17-81BB-3B94948CD96D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970963-9285-4F3B-8722-43211A1224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Умники и Умницы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проолл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Какая формула дает возможность определить сопротивление проводника электрическому току без включения в цепь?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Пользуясь какой формулой, можно рассчитать количество теплоты, выделяющееся в проводнике при прохождении по нему тока?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 Кто открыл закон теплового действия тока?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 Кто изобрел электрическую лампу?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 Кто изобрел гальванопластику?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Кто создал первый источник тока в виде 20 пар медных и цинковых кружков, разделенных кружками суконными, смоченными соленой водой?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В 1876 г. улицы Парижа были впервые освещены с помощью электрических свечей. Парижане назвали их «русский свет». Кто автор этого изобретения?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 тур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1.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1. Измеряет силу тока?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Определяет наличие и значение электрического заряда?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3. Изменяет силу тока в цепи?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4. Служит источником тока?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 Не применяется в электротехнике?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2.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Спираль электроплитки рассчитана на мощность тока 440 Вт и напряжение 220 В. Какое сопротивление имеет спираль?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ответов: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440 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220 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110 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2 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0,5 Ом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3 тур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 В какой цепи можно изменять силу тока?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Команды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команда: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Георгий, Алиса, Настя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команда: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Петя, Надя, Маша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команда: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Женя, Джессика,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Айта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команда: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Ларик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Сааскылаана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Таня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 команда: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Саша, Яна, Марина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2. Где можно измерить силу тока?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 В какой цепи лампочку можно включить из двух разных мест?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4. В какой цепи лампочка горит постоянно?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 В какой цепи можно измерить напряжение?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2.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Верно ли утверждение: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тока измеряется в вольтах (В).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Одноименные заряды притягиваются, а разноименные отталкиваются.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тока зависит от приложенного напряжения и сопротивления проводника.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больше потребителей включено в цепь параллельно, тем больше сопротивление цепи.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Работа тока измеряется в джоулях (Дж)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Чем толще проводник, тем больше его электрическое сопротивление.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Электрический счетчик измеряет силу тока, протекающую в цепи.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Нагревательный элемент делают из проволок, обладающих малым удельным сопротивлением.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1 тур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Задание 1.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Мощность тока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Сила тока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Напряжение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Диэлектрик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Аккумулятор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Протон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Смотрим на формулы:</a:t>
            </a:r>
          </a:p>
          <a:p>
            <a:pPr lvl="0">
              <a:buNone/>
            </a:pPr>
            <a:r>
              <a:rPr lang="en-US" sz="3600" dirty="0" smtClean="0">
                <a:cs typeface="Times New Roman" pitchFamily="18" charset="0"/>
              </a:rPr>
              <a:t>1</a:t>
            </a:r>
            <a:r>
              <a:rPr lang="ru-RU" sz="3600" dirty="0" smtClean="0">
                <a:cs typeface="Times New Roman" pitchFamily="18" charset="0"/>
              </a:rPr>
              <a:t>.  </a:t>
            </a:r>
            <a:r>
              <a:rPr lang="en-US" sz="3600" dirty="0" smtClean="0">
                <a:cs typeface="Times New Roman" pitchFamily="18" charset="0"/>
              </a:rPr>
              <a:t>A </a:t>
            </a:r>
            <a:r>
              <a:rPr lang="en-US" sz="3600" dirty="0" smtClean="0">
                <a:cs typeface="Times New Roman" pitchFamily="18" charset="0"/>
              </a:rPr>
              <a:t>= </a:t>
            </a:r>
            <a:r>
              <a:rPr lang="en-US" sz="3600" dirty="0" err="1" smtClean="0">
                <a:cs typeface="Times New Roman" pitchFamily="18" charset="0"/>
              </a:rPr>
              <a:t>UIt</a:t>
            </a:r>
            <a:endParaRPr lang="ru-RU" sz="3600" dirty="0" smtClean="0">
              <a:cs typeface="Times New Roman" pitchFamily="18" charset="0"/>
            </a:endParaRPr>
          </a:p>
          <a:p>
            <a:pPr marL="742950" lvl="0" indent="-742950">
              <a:buNone/>
            </a:pPr>
            <a:r>
              <a:rPr lang="ru-RU" sz="3600" dirty="0" smtClean="0">
                <a:cs typeface="Times New Roman" pitchFamily="18" charset="0"/>
              </a:rPr>
              <a:t>2. </a:t>
            </a:r>
            <a:r>
              <a:rPr lang="en-US" sz="3600" dirty="0" smtClean="0">
                <a:cs typeface="Times New Roman" pitchFamily="18" charset="0"/>
              </a:rPr>
              <a:t>I </a:t>
            </a:r>
            <a:r>
              <a:rPr lang="en-US" sz="3600" dirty="0" smtClean="0">
                <a:cs typeface="Times New Roman" pitchFamily="18" charset="0"/>
              </a:rPr>
              <a:t>= U/R</a:t>
            </a:r>
            <a:endParaRPr lang="ru-RU" sz="3600" dirty="0" smtClean="0"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cs typeface="Times New Roman" pitchFamily="18" charset="0"/>
              </a:rPr>
              <a:t>3.  </a:t>
            </a:r>
            <a:r>
              <a:rPr lang="en-US" sz="3600" dirty="0" smtClean="0">
                <a:cs typeface="Times New Roman" pitchFamily="18" charset="0"/>
              </a:rPr>
              <a:t>R </a:t>
            </a:r>
            <a:r>
              <a:rPr lang="en-US" sz="3600" dirty="0" smtClean="0">
                <a:cs typeface="Times New Roman" pitchFamily="18" charset="0"/>
              </a:rPr>
              <a:t>= ρ*l/S</a:t>
            </a:r>
            <a:endParaRPr lang="ru-RU" sz="3600" dirty="0" smtClean="0"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cs typeface="Times New Roman" pitchFamily="18" charset="0"/>
              </a:rPr>
              <a:t>4.  </a:t>
            </a:r>
            <a:r>
              <a:rPr lang="en-US" sz="3600" dirty="0" smtClean="0">
                <a:cs typeface="Times New Roman" pitchFamily="18" charset="0"/>
              </a:rPr>
              <a:t>U </a:t>
            </a:r>
            <a:r>
              <a:rPr lang="en-US" sz="3600" dirty="0" smtClean="0">
                <a:cs typeface="Times New Roman" pitchFamily="18" charset="0"/>
              </a:rPr>
              <a:t>= I/R</a:t>
            </a:r>
            <a:endParaRPr lang="ru-RU" sz="3600" dirty="0" smtClean="0"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cs typeface="Times New Roman" pitchFamily="18" charset="0"/>
              </a:rPr>
              <a:t>5. </a:t>
            </a:r>
            <a:r>
              <a:rPr lang="en-US" sz="3600" dirty="0" smtClean="0">
                <a:cs typeface="Times New Roman" pitchFamily="18" charset="0"/>
              </a:rPr>
              <a:t>Q </a:t>
            </a:r>
            <a:r>
              <a:rPr lang="en-US" sz="3600" dirty="0" smtClean="0">
                <a:cs typeface="Times New Roman" pitchFamily="18" charset="0"/>
              </a:rPr>
              <a:t>= </a:t>
            </a:r>
            <a:r>
              <a:rPr lang="en-US" sz="3600" dirty="0" err="1" smtClean="0">
                <a:cs typeface="Times New Roman" pitchFamily="18" charset="0"/>
              </a:rPr>
              <a:t>RΔt</a:t>
            </a:r>
            <a:endParaRPr lang="ru-RU" sz="3600" dirty="0" smtClean="0">
              <a:cs typeface="Times New Roman" pitchFamily="18" charset="0"/>
            </a:endParaRPr>
          </a:p>
          <a:p>
            <a:pPr lvl="0">
              <a:buNone/>
            </a:pPr>
            <a:r>
              <a:rPr lang="ru-RU" sz="3600" dirty="0" smtClean="0">
                <a:cs typeface="Times New Roman" pitchFamily="18" charset="0"/>
              </a:rPr>
              <a:t>6. </a:t>
            </a:r>
            <a:r>
              <a:rPr lang="en-US" sz="3600" dirty="0" smtClean="0">
                <a:cs typeface="Times New Roman" pitchFamily="18" charset="0"/>
              </a:rPr>
              <a:t>I =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I1+I2</a:t>
            </a:r>
            <a:endParaRPr lang="ru-RU" sz="3600" dirty="0" smtClean="0"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1. Какая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формула выражает основной закон для участка электрической цепи?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2. По </a:t>
            </a:r>
            <a:r>
              <a:rPr lang="ru-RU" sz="7100" dirty="0" smtClean="0">
                <a:latin typeface="Times New Roman" pitchFamily="18" charset="0"/>
                <a:cs typeface="Times New Roman" pitchFamily="18" charset="0"/>
              </a:rPr>
              <a:t>какой формуле можно рассчитать работу электрического тока?</a:t>
            </a:r>
            <a:endParaRPr lang="ru-RU" sz="7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3. Какая запись выражает закон распределения сил токов в параллельно соединенных проводниках?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478</TotalTime>
  <Words>475</Words>
  <Application>Microsoft Office PowerPoint</Application>
  <PresentationFormat>Экран (4:3)</PresentationFormat>
  <Paragraphs>73</Paragraphs>
  <Slides>35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Умники и Умницы</vt:lpstr>
      <vt:lpstr>Оборудования: </vt:lpstr>
      <vt:lpstr>Команды</vt:lpstr>
      <vt:lpstr>Слайд 4</vt:lpstr>
      <vt:lpstr>Задание 1.</vt:lpstr>
      <vt:lpstr>Задание 2</vt:lpstr>
      <vt:lpstr>Слайд 7</vt:lpstr>
      <vt:lpstr>Слайд 8</vt:lpstr>
      <vt:lpstr>Слайд 9</vt:lpstr>
      <vt:lpstr>Слайд 10</vt:lpstr>
      <vt:lpstr>Слайд 11</vt:lpstr>
      <vt:lpstr>Задание 3</vt:lpstr>
      <vt:lpstr>Слайд 13</vt:lpstr>
      <vt:lpstr>Слайд 14</vt:lpstr>
      <vt:lpstr>Слайд 15</vt:lpstr>
      <vt:lpstr>Слайд 16</vt:lpstr>
      <vt:lpstr>Слайд 17</vt:lpstr>
      <vt:lpstr>Слайд 18</vt:lpstr>
      <vt:lpstr>Задание 1.</vt:lpstr>
      <vt:lpstr>Слайд 20</vt:lpstr>
      <vt:lpstr>Слайд 21</vt:lpstr>
      <vt:lpstr>Слайд 22</vt:lpstr>
      <vt:lpstr>Слайд 23</vt:lpstr>
      <vt:lpstr>Задание 2.</vt:lpstr>
      <vt:lpstr>Варианты ответов: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Задание 2.</vt:lpstr>
      <vt:lpstr>Слайд 35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Умники и Умницы</dc:title>
  <dc:creator>DNA7 X64</dc:creator>
  <cp:lastModifiedBy>эверстова</cp:lastModifiedBy>
  <cp:revision>50</cp:revision>
  <dcterms:created xsi:type="dcterms:W3CDTF">2016-12-14T05:52:17Z</dcterms:created>
  <dcterms:modified xsi:type="dcterms:W3CDTF">2016-12-14T13:30:57Z</dcterms:modified>
</cp:coreProperties>
</file>