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notesMasterIdLst>
    <p:notesMasterId r:id="rId18"/>
  </p:notesMasterIdLst>
  <p:sldIdLst>
    <p:sldId id="256" r:id="rId2"/>
    <p:sldId id="257" r:id="rId3"/>
    <p:sldId id="259" r:id="rId4"/>
    <p:sldId id="267" r:id="rId5"/>
    <p:sldId id="264" r:id="rId6"/>
    <p:sldId id="260" r:id="rId7"/>
    <p:sldId id="270" r:id="rId8"/>
    <p:sldId id="261" r:id="rId9"/>
    <p:sldId id="269" r:id="rId10"/>
    <p:sldId id="265" r:id="rId11"/>
    <p:sldId id="273" r:id="rId12"/>
    <p:sldId id="266" r:id="rId13"/>
    <p:sldId id="271" r:id="rId14"/>
    <p:sldId id="275" r:id="rId15"/>
    <p:sldId id="272" r:id="rId16"/>
    <p:sldId id="276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02" autoAdjust="0"/>
    <p:restoredTop sz="94660"/>
  </p:normalViewPr>
  <p:slideViewPr>
    <p:cSldViewPr snapToGrid="0">
      <p:cViewPr varScale="1">
        <p:scale>
          <a:sx n="46" d="100"/>
          <a:sy n="46" d="100"/>
        </p:scale>
        <p:origin x="40" y="1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3AF73-5B90-4463-B8F4-E972CFE6CBD1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AD1A8F-75B0-482F-AD49-5D905B1A3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66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D1A8F-75B0-482F-AD49-5D905B1A33D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182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D8D6DAA-0DB9-4563-BBE7-9808A89F56E8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E440732-8D79-4712-AF9E-D72CF7263349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97206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D6DAA-0DB9-4563-BBE7-9808A89F56E8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0732-8D79-4712-AF9E-D72CF72633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30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D6DAA-0DB9-4563-BBE7-9808A89F56E8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0732-8D79-4712-AF9E-D72CF72633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196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D6DAA-0DB9-4563-BBE7-9808A89F56E8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0732-8D79-4712-AF9E-D72CF72633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52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D8D6DAA-0DB9-4563-BBE7-9808A89F56E8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E440732-8D79-4712-AF9E-D72CF7263349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7377421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D6DAA-0DB9-4563-BBE7-9808A89F56E8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0732-8D79-4712-AF9E-D72CF72633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40403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D6DAA-0DB9-4563-BBE7-9808A89F56E8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0732-8D79-4712-AF9E-D72CF72633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31514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D6DAA-0DB9-4563-BBE7-9808A89F56E8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0732-8D79-4712-AF9E-D72CF72633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78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D6DAA-0DB9-4563-BBE7-9808A89F56E8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0732-8D79-4712-AF9E-D72CF72633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547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BD8D6DAA-0DB9-4563-BBE7-9808A89F56E8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BE440732-8D79-4712-AF9E-D72CF726334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398941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BD8D6DAA-0DB9-4563-BBE7-9808A89F56E8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BE440732-8D79-4712-AF9E-D72CF72633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68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D8D6DAA-0DB9-4563-BBE7-9808A89F56E8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E440732-8D79-4712-AF9E-D72CF726334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98844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8523" y="475488"/>
            <a:ext cx="10318418" cy="5017888"/>
          </a:xfrm>
        </p:spPr>
        <p:txBody>
          <a:bodyPr/>
          <a:lstStyle/>
          <a:p>
            <a:r>
              <a:rPr lang="ru-RU" dirty="0" smtClean="0"/>
              <a:t>Вежливые </a:t>
            </a:r>
            <a:r>
              <a:rPr lang="ru-RU" dirty="0"/>
              <a:t>слова и их значение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84648" y="5404104"/>
            <a:ext cx="6803136" cy="1243584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800" dirty="0"/>
              <a:t>Цель </a:t>
            </a:r>
            <a:r>
              <a:rPr lang="ru-RU" sz="2800" dirty="0" smtClean="0"/>
              <a:t>работы</a:t>
            </a:r>
            <a:r>
              <a:rPr lang="ru-RU" sz="2800" dirty="0"/>
              <a:t>: изучить влияние вежливых слов на взаимоотношения людей.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8019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0278" y="202131"/>
            <a:ext cx="5139890" cy="1078029"/>
          </a:xfrm>
        </p:spPr>
        <p:txBody>
          <a:bodyPr/>
          <a:lstStyle/>
          <a:p>
            <a:r>
              <a:rPr lang="ru-RU" dirty="0"/>
              <a:t>слова просьбы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0277" y="991403"/>
            <a:ext cx="10828421" cy="25603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</a:t>
            </a:r>
            <a:r>
              <a:rPr lang="ru-RU" b="1" dirty="0" smtClean="0"/>
              <a:t>ПОЖАЛУЙСТА</a:t>
            </a:r>
            <a:endParaRPr lang="ru-RU" b="1" dirty="0"/>
          </a:p>
          <a:p>
            <a:r>
              <a:rPr lang="ru-RU" dirty="0"/>
              <a:t>Издавна слово «жаловать» означало оказывать внимание, уважать, проявлять почтение. Отсюда и другое, родственное, слово – «пожаловать», то есть откликнуться на просьбу, жаловать вниманием.</a:t>
            </a:r>
          </a:p>
          <a:p>
            <a:r>
              <a:rPr lang="ru-RU" dirty="0"/>
              <a:t>В слове «пожалуйста» и уважительная просьба, и ответное внимание, и благодарность, и </a:t>
            </a:r>
            <a:r>
              <a:rPr lang="ru-RU" dirty="0" smtClean="0"/>
              <a:t>почтение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084" y="3042347"/>
            <a:ext cx="4830168" cy="3624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4194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53702" y="654518"/>
            <a:ext cx="4244740" cy="59484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/>
              <a:t>Если просишь что-нибудь,</a:t>
            </a:r>
          </a:p>
          <a:p>
            <a:pPr marL="0" indent="0" algn="ctr">
              <a:buNone/>
            </a:pPr>
            <a:r>
              <a:rPr lang="ru-RU" sz="3600" dirty="0"/>
              <a:t>То сначала не забудь</a:t>
            </a:r>
          </a:p>
          <a:p>
            <a:pPr marL="0" indent="0" algn="ctr">
              <a:buNone/>
            </a:pPr>
            <a:r>
              <a:rPr lang="ru-RU" sz="3600" dirty="0"/>
              <a:t>Разомкнуть свои уста</a:t>
            </a:r>
          </a:p>
          <a:p>
            <a:pPr marL="0" indent="0" algn="ctr">
              <a:buNone/>
            </a:pPr>
            <a:r>
              <a:rPr lang="ru-RU" sz="3600" dirty="0"/>
              <a:t>И сказать: «ПОЖАЛУЙСТА!».</a:t>
            </a:r>
          </a:p>
          <a:p>
            <a:pPr algn="ctr"/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62" y="817853"/>
            <a:ext cx="6193213" cy="4745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5720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1028" y="154004"/>
            <a:ext cx="6785810" cy="1366787"/>
          </a:xfrm>
        </p:spPr>
        <p:txBody>
          <a:bodyPr>
            <a:normAutofit fontScale="90000"/>
          </a:bodyPr>
          <a:lstStyle/>
          <a:p>
            <a:r>
              <a:rPr lang="ru-RU" dirty="0"/>
              <a:t>Слова – </a:t>
            </a:r>
            <a:r>
              <a:rPr lang="ru-RU" dirty="0" smtClean="0"/>
              <a:t>извинения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1028" y="914401"/>
            <a:ext cx="10428972" cy="224268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«</a:t>
            </a:r>
            <a:r>
              <a:rPr lang="ru-RU" sz="2400" dirty="0"/>
              <a:t>Извините» – простое русское слово, значит простите мою вину. Если сильно провинился лучше сказать «простите». Слова извинения должны быть </a:t>
            </a:r>
            <a:r>
              <a:rPr lang="ru-RU" sz="2400" dirty="0" smtClean="0"/>
              <a:t>искренними. </a:t>
            </a:r>
            <a:endParaRPr lang="ru-RU" sz="2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052" y="2281188"/>
            <a:ext cx="7454923" cy="4004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9612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9806" y="158818"/>
            <a:ext cx="7757962" cy="3593591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/>
              <a:t>Если вы кого-то обидели случайно</a:t>
            </a:r>
          </a:p>
          <a:p>
            <a:pPr marL="0" indent="0" algn="ctr">
              <a:buNone/>
            </a:pPr>
            <a:r>
              <a:rPr lang="ru-RU" sz="2400" dirty="0"/>
              <a:t>Или наступили на ногу нечаянно,</a:t>
            </a:r>
          </a:p>
          <a:p>
            <a:pPr marL="0" indent="0" algn="ctr">
              <a:buNone/>
            </a:pPr>
            <a:r>
              <a:rPr lang="ru-RU" sz="2400" dirty="0"/>
              <a:t>Только не молчите, только не мычите,</a:t>
            </a:r>
          </a:p>
          <a:p>
            <a:pPr marL="0" indent="0" algn="ctr">
              <a:buNone/>
            </a:pPr>
            <a:r>
              <a:rPr lang="ru-RU" sz="2400" dirty="0"/>
              <a:t>Долго не тяните, скажите: «ИЗВИНИТЕ!».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447" y="2119243"/>
            <a:ext cx="6877300" cy="4584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3081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3651" y="154004"/>
            <a:ext cx="10496349" cy="933651"/>
          </a:xfrm>
        </p:spPr>
        <p:txBody>
          <a:bodyPr/>
          <a:lstStyle/>
          <a:p>
            <a:r>
              <a:rPr lang="ru-RU" dirty="0"/>
              <a:t>Основные правила вежливости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3651" y="1020279"/>
            <a:ext cx="6035185" cy="5736656"/>
          </a:xfrm>
        </p:spPr>
        <p:txBody>
          <a:bodyPr>
            <a:normAutofit/>
          </a:bodyPr>
          <a:lstStyle/>
          <a:p>
            <a:r>
              <a:rPr lang="ru-RU" dirty="0"/>
              <a:t>Здороваться первым и отвечать на приветствие.</a:t>
            </a:r>
          </a:p>
          <a:p>
            <a:r>
              <a:rPr lang="ru-RU" dirty="0"/>
              <a:t>Не перебивать того, кто говорит (особенно старших).</a:t>
            </a:r>
          </a:p>
          <a:p>
            <a:r>
              <a:rPr lang="ru-RU" dirty="0"/>
              <a:t>Стучаться в закрытые двери и входить только после ответа.</a:t>
            </a:r>
          </a:p>
          <a:p>
            <a:r>
              <a:rPr lang="ru-RU" dirty="0"/>
              <a:t>Выходя откуда-либо, придерживать дверь.</a:t>
            </a:r>
          </a:p>
          <a:p>
            <a:r>
              <a:rPr lang="ru-RU" dirty="0"/>
              <a:t>Не брать без спроса чужие вещи.</a:t>
            </a:r>
          </a:p>
          <a:p>
            <a:r>
              <a:rPr lang="ru-RU" dirty="0"/>
              <a:t>Не говорить с полным ртом, пользоваться салфеткой во время еды.</a:t>
            </a:r>
          </a:p>
          <a:p>
            <a:r>
              <a:rPr lang="ru-RU" dirty="0"/>
              <a:t>Открывать двери перед пожилыми людьми и пропускать их вперед. Мальчикам пропускать вперед девочек и женщин. </a:t>
            </a:r>
          </a:p>
          <a:p>
            <a:r>
              <a:rPr lang="ru-RU" dirty="0"/>
              <a:t>Не говорить грубых, бранных слов. Никого не дразнить и не обзывать.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352" y="4420511"/>
            <a:ext cx="3455007" cy="2237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353" y="861462"/>
            <a:ext cx="3260166" cy="2170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859" y="2552854"/>
            <a:ext cx="3051062" cy="2288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47156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8404" y="144379"/>
            <a:ext cx="10361596" cy="984072"/>
          </a:xfrm>
        </p:spPr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8403" y="1128451"/>
            <a:ext cx="10616665" cy="1879377"/>
          </a:xfrm>
        </p:spPr>
        <p:txBody>
          <a:bodyPr/>
          <a:lstStyle/>
          <a:p>
            <a:r>
              <a:rPr lang="ru-RU" dirty="0"/>
              <a:t>Благодаря вежливым словам люди способны творить добро, производить приятное впечатление при знакомстве, находить верного друга, подругу, спутника жизни, делового партнера.</a:t>
            </a:r>
          </a:p>
          <a:p>
            <a:r>
              <a:rPr lang="ru-RU" dirty="0"/>
              <a:t>Слова вежливости необходимо говорить постоянно, они являются ключом успешной деятельности в повседневной жизни!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526" y="3007828"/>
            <a:ext cx="7856626" cy="372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449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3969" y="152401"/>
            <a:ext cx="9416322" cy="202276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Спасибо за внимание!!!</a:t>
            </a:r>
            <a:endParaRPr lang="ru-RU" dirty="0"/>
          </a:p>
        </p:txBody>
      </p:sp>
      <p:pic>
        <p:nvPicPr>
          <p:cNvPr id="1026" name="Picture 2" descr="C:\Users\1\Desktop\cilyushha-sila-muzik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324" y="2764543"/>
            <a:ext cx="3592513" cy="35925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hayal-slide-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850" y="4325273"/>
            <a:ext cx="4043156" cy="1796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esktop\pravila-privetstviya-dlya-dete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860588"/>
            <a:ext cx="3493366" cy="21833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12556" y="5752129"/>
            <a:ext cx="52650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Работу выполнила: воспитатель </a:t>
            </a:r>
            <a:endParaRPr lang="ru-RU" sz="2000" b="1" dirty="0" smtClean="0"/>
          </a:p>
          <a:p>
            <a:r>
              <a:rPr lang="ru-RU" sz="2000" b="1" dirty="0" smtClean="0"/>
              <a:t>ОГКОУ </a:t>
            </a:r>
            <a:r>
              <a:rPr lang="ru-RU" sz="2000" b="1" dirty="0"/>
              <a:t>«Ивановская  школа-интернат № </a:t>
            </a:r>
            <a:r>
              <a:rPr lang="ru-RU" sz="2000" b="1" dirty="0" smtClean="0"/>
              <a:t>1» Свистунова </a:t>
            </a:r>
            <a:r>
              <a:rPr lang="ru-RU" sz="2000" b="1" dirty="0"/>
              <a:t>И. А.</a:t>
            </a:r>
          </a:p>
        </p:txBody>
      </p:sp>
    </p:spTree>
    <p:extLst>
      <p:ext uri="{BB962C8B-B14F-4D97-AF65-F5344CB8AC3E}">
        <p14:creationId xmlns:p14="http://schemas.microsoft.com/office/powerpoint/2010/main" val="3606165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9008" y="152400"/>
            <a:ext cx="6080760" cy="64977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Когда ты хочешь молвить слово,</a:t>
            </a:r>
            <a:br>
              <a:rPr lang="ru-RU" dirty="0" smtClean="0"/>
            </a:br>
            <a:r>
              <a:rPr lang="ru-RU" dirty="0" smtClean="0"/>
              <a:t>Мой друг, подумай – не спеши,</a:t>
            </a:r>
            <a:br>
              <a:rPr lang="ru-RU" dirty="0" smtClean="0"/>
            </a:br>
            <a:r>
              <a:rPr lang="ru-RU" dirty="0" smtClean="0"/>
              <a:t>Оно бывает то сурово,</a:t>
            </a:r>
            <a:br>
              <a:rPr lang="ru-RU" dirty="0" smtClean="0"/>
            </a:br>
            <a:r>
              <a:rPr lang="ru-RU" dirty="0" smtClean="0"/>
              <a:t>То рождено теплом души.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(В. Солоухин)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547" y="152400"/>
            <a:ext cx="3052064" cy="2289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331" y="4245310"/>
            <a:ext cx="3206496" cy="2404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85" y="2149980"/>
            <a:ext cx="2970114" cy="2643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125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88631"/>
          </a:xfrm>
        </p:spPr>
        <p:txBody>
          <a:bodyPr/>
          <a:lstStyle/>
          <a:p>
            <a:r>
              <a:rPr lang="ru-RU" dirty="0"/>
              <a:t>Введение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2688" y="1271017"/>
            <a:ext cx="10835640" cy="1906522"/>
          </a:xfrm>
        </p:spPr>
        <p:txBody>
          <a:bodyPr/>
          <a:lstStyle/>
          <a:p>
            <a:r>
              <a:rPr lang="ru-RU" dirty="0"/>
              <a:t>С самого раннего детства мы постоянно слышим: «Так вести себя некрасиво!» «Так делать нельзя!» « Как некультурно!». Постепенно мы привыкаем здороваться, извиняться,  просить о </a:t>
            </a:r>
            <a:r>
              <a:rPr lang="ru-RU" dirty="0" smtClean="0"/>
              <a:t>помощи. Мы перестали задумываться </a:t>
            </a:r>
            <a:r>
              <a:rPr lang="ru-RU" dirty="0"/>
              <a:t>над истинным смыслом вежливых слов. Давайте сегодня поговорим о том, откуда вежливые слова в нашей речи, каков их </a:t>
            </a:r>
            <a:r>
              <a:rPr lang="ru-RU" dirty="0" smtClean="0"/>
              <a:t>смысл </a:t>
            </a:r>
            <a:r>
              <a:rPr lang="ru-RU" dirty="0"/>
              <a:t>и стоит ли в современном обществе «тратиться» на их произнесение.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988" y="3177539"/>
            <a:ext cx="6137656" cy="3452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70158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1403" y="211756"/>
            <a:ext cx="10443410" cy="985449"/>
          </a:xfrm>
        </p:spPr>
        <p:txBody>
          <a:bodyPr/>
          <a:lstStyle/>
          <a:p>
            <a:r>
              <a:rPr lang="ru-RU" dirty="0"/>
              <a:t>Вежливость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1402" y="1197205"/>
            <a:ext cx="10438598" cy="2660518"/>
          </a:xfrm>
        </p:spPr>
        <p:txBody>
          <a:bodyPr>
            <a:normAutofit/>
          </a:bodyPr>
          <a:lstStyle/>
          <a:p>
            <a:r>
              <a:rPr lang="ru-RU" dirty="0" smtClean="0"/>
              <a:t>Что же такое вежливость и для чего она нужна? </a:t>
            </a:r>
          </a:p>
          <a:p>
            <a:r>
              <a:rPr lang="ru-RU" dirty="0" smtClean="0"/>
              <a:t>Вежливость – это повседневное </a:t>
            </a:r>
            <a:r>
              <a:rPr lang="ru-RU" dirty="0"/>
              <a:t>уважение и открытая доброжелательность по отношению к тем людям, с которыми приходится встречаться дома и в школе, на работе и в общественных местах. </a:t>
            </a:r>
            <a:r>
              <a:rPr lang="ru-RU" dirty="0" smtClean="0"/>
              <a:t>Человек </a:t>
            </a:r>
            <a:r>
              <a:rPr lang="ru-RU" dirty="0"/>
              <a:t>считается вежливым, если он проявляет свое уважение как к старшим, так и к младшим. </a:t>
            </a:r>
            <a:endParaRPr lang="ru-RU" dirty="0" smtClean="0"/>
          </a:p>
          <a:p>
            <a:r>
              <a:rPr lang="ru-RU" dirty="0"/>
              <a:t>Существует немало законов вежливости во время </a:t>
            </a:r>
            <a:r>
              <a:rPr lang="ru-RU" dirty="0" smtClean="0"/>
              <a:t>общения. </a:t>
            </a:r>
            <a:r>
              <a:rPr lang="ru-RU" dirty="0"/>
              <a:t>Главное, не забывать произносить, </a:t>
            </a:r>
            <a:r>
              <a:rPr lang="ru-RU" dirty="0" smtClean="0"/>
              <a:t>и </a:t>
            </a:r>
            <a:r>
              <a:rPr lang="ru-RU" dirty="0"/>
              <a:t>своевременно использовать волшебные слова.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896" y="3857723"/>
            <a:ext cx="9334890" cy="27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01542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9527" y="211756"/>
            <a:ext cx="10582977" cy="1395663"/>
          </a:xfrm>
        </p:spPr>
        <p:txBody>
          <a:bodyPr>
            <a:normAutofit fontScale="90000"/>
          </a:bodyPr>
          <a:lstStyle/>
          <a:p>
            <a:r>
              <a:rPr lang="ru-RU" dirty="0"/>
              <a:t>Вежливые слова включают в себя несколько групп: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9527" y="1742173"/>
            <a:ext cx="6140919" cy="4754879"/>
          </a:xfrm>
        </p:spPr>
        <p:txBody>
          <a:bodyPr>
            <a:noAutofit/>
          </a:bodyPr>
          <a:lstStyle/>
          <a:p>
            <a:r>
              <a:rPr lang="ru-RU" sz="2800" dirty="0"/>
              <a:t>с</a:t>
            </a:r>
            <a:r>
              <a:rPr lang="ru-RU" sz="2800" dirty="0" smtClean="0"/>
              <a:t>лова приветствия («здравствуйте», «доброе утро», «добрый день»);</a:t>
            </a:r>
          </a:p>
          <a:p>
            <a:r>
              <a:rPr lang="ru-RU" sz="2800" dirty="0" smtClean="0"/>
              <a:t>слова благодарности («спасибо», «благодарю»);</a:t>
            </a:r>
          </a:p>
          <a:p>
            <a:r>
              <a:rPr lang="ru-RU" sz="2800" dirty="0" smtClean="0"/>
              <a:t>слова просьбы («пожалуйста», «разрешите», «будьте добры», будьте любезны);</a:t>
            </a:r>
          </a:p>
          <a:p>
            <a:r>
              <a:rPr lang="ru-RU" sz="2800" dirty="0" smtClean="0"/>
              <a:t>слова извинения («извините», «простите», «прошу прощения»).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076" y="1260908"/>
            <a:ext cx="3893419" cy="4857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5069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5964" y="249382"/>
            <a:ext cx="6351695" cy="955963"/>
          </a:xfrm>
        </p:spPr>
        <p:txBody>
          <a:bodyPr/>
          <a:lstStyle/>
          <a:p>
            <a:r>
              <a:rPr lang="ru-RU" dirty="0"/>
              <a:t>слова приветствия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5899" y="1205345"/>
            <a:ext cx="6431760" cy="5243581"/>
          </a:xfrm>
        </p:spPr>
        <p:txBody>
          <a:bodyPr>
            <a:normAutofit/>
          </a:bodyPr>
          <a:lstStyle/>
          <a:p>
            <a:r>
              <a:rPr lang="ru-RU" sz="2400" dirty="0"/>
              <a:t>Среди слов приветствий самое </a:t>
            </a:r>
            <a:r>
              <a:rPr lang="ru-RU" sz="2400" dirty="0" smtClean="0"/>
              <a:t>распространённое «здравствуй». Это слово </a:t>
            </a:r>
            <a:r>
              <a:rPr lang="ru-RU" sz="2400" dirty="0"/>
              <a:t>мы говорим ежедневно. Порой по несколько раз. Но какой смысл скрывается за обычным приветствием, мы не знаем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Здравствуй – это пожелание, просьба – будь здоров. А когда человек здоров, то у него хорошее настроение, он весел, жизнерадостен. Когда мы здороваемся, то вольно или невольно желаем друг другу что-то хорошее.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659" y="249382"/>
            <a:ext cx="4388238" cy="2926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659" y="3557627"/>
            <a:ext cx="4336949" cy="2891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2837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9528" y="240632"/>
            <a:ext cx="10645541" cy="33303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/>
              <a:t>Что такое здравствуй? – Лучшее из слов,</a:t>
            </a:r>
          </a:p>
          <a:p>
            <a:pPr marL="0" indent="0" algn="ctr">
              <a:buNone/>
            </a:pPr>
            <a:r>
              <a:rPr lang="ru-RU" sz="3200" dirty="0"/>
              <a:t>Потому что здравствуй – Значит, будь здоров!</a:t>
            </a:r>
          </a:p>
          <a:p>
            <a:pPr marL="0" indent="0" algn="ctr">
              <a:buNone/>
            </a:pPr>
            <a:r>
              <a:rPr lang="ru-RU" sz="3200" dirty="0"/>
              <a:t>Правило запомни. Знаешь – повтори.</a:t>
            </a:r>
          </a:p>
          <a:p>
            <a:pPr marL="0" indent="0" algn="ctr">
              <a:buNone/>
            </a:pPr>
            <a:r>
              <a:rPr lang="ru-RU" sz="3200" dirty="0"/>
              <a:t>Старшим это слово первым говори!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106" y="2924556"/>
            <a:ext cx="5371099" cy="3571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31548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526" y="96253"/>
            <a:ext cx="7979343" cy="866273"/>
          </a:xfrm>
        </p:spPr>
        <p:txBody>
          <a:bodyPr/>
          <a:lstStyle/>
          <a:p>
            <a:r>
              <a:rPr lang="ru-RU" dirty="0"/>
              <a:t>слова благодарности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6649" y="875900"/>
            <a:ext cx="6323798" cy="5832908"/>
          </a:xfrm>
        </p:spPr>
        <p:txBody>
          <a:bodyPr>
            <a:normAutofit/>
          </a:bodyPr>
          <a:lstStyle/>
          <a:p>
            <a:r>
              <a:rPr lang="ru-RU" sz="2200" dirty="0"/>
              <a:t>Самыми распространенными словами благодарности являются  "</a:t>
            </a:r>
            <a:r>
              <a:rPr lang="ru-RU" sz="2200" dirty="0" smtClean="0"/>
              <a:t>спасибо" и </a:t>
            </a:r>
            <a:r>
              <a:rPr lang="ru-RU" sz="2200" dirty="0"/>
              <a:t>слово более древнее - "благодарю</a:t>
            </a:r>
            <a:r>
              <a:rPr lang="ru-RU" sz="2200" dirty="0" smtClean="0"/>
              <a:t>".</a:t>
            </a:r>
            <a:endParaRPr lang="ru-RU" sz="2200" dirty="0"/>
          </a:p>
          <a:p>
            <a:r>
              <a:rPr lang="ru-RU" sz="2200" dirty="0" smtClean="0"/>
              <a:t>Говоря </a:t>
            </a:r>
            <a:r>
              <a:rPr lang="ru-RU" sz="2200" dirty="0"/>
              <a:t>«спасибо», мы обычно выражаем благодарность кому-либо и за что-либо. Но не все помнят, что в старину «спасибо» </a:t>
            </a:r>
            <a:r>
              <a:rPr lang="ru-RU" sz="2200" dirty="0" smtClean="0"/>
              <a:t>состояло    из </a:t>
            </a:r>
            <a:r>
              <a:rPr lang="ru-RU" sz="2200" dirty="0"/>
              <a:t>двух слов: «спаси Бог» (то есть «пусть </a:t>
            </a:r>
            <a:r>
              <a:rPr lang="ru-RU" sz="2200" dirty="0" smtClean="0"/>
              <a:t>    спасёт </a:t>
            </a:r>
            <a:r>
              <a:rPr lang="ru-RU" sz="2200" dirty="0"/>
              <a:t>тебя Бог»). Так говорили </a:t>
            </a:r>
            <a:r>
              <a:rPr lang="ru-RU" sz="2200" dirty="0" smtClean="0"/>
              <a:t>собеседнику </a:t>
            </a:r>
            <a:r>
              <a:rPr lang="ru-RU" sz="2200" dirty="0"/>
              <a:t>в знак уважения и </a:t>
            </a:r>
            <a:r>
              <a:rPr lang="ru-RU" sz="2200" dirty="0" smtClean="0"/>
              <a:t>благодарности</a:t>
            </a:r>
            <a:r>
              <a:rPr lang="ru-RU" sz="2200" dirty="0"/>
              <a:t>, желая, чтобы у него все было хорошо</a:t>
            </a:r>
            <a:r>
              <a:rPr lang="ru-RU" sz="2200" dirty="0" smtClean="0"/>
              <a:t>.</a:t>
            </a:r>
          </a:p>
          <a:p>
            <a:r>
              <a:rPr lang="ru-RU" sz="2200" dirty="0"/>
              <a:t>Слово "</a:t>
            </a:r>
            <a:r>
              <a:rPr lang="ru-RU" sz="2200" dirty="0" smtClean="0"/>
              <a:t>благодарю"  образовано </a:t>
            </a:r>
            <a:r>
              <a:rPr lang="ru-RU" sz="2200" dirty="0"/>
              <a:t>и</a:t>
            </a:r>
            <a:r>
              <a:rPr lang="ru-RU" sz="2200" dirty="0" smtClean="0"/>
              <a:t>з двух слов: благо и дарить. Говоря это </a:t>
            </a:r>
            <a:r>
              <a:rPr lang="ru-RU" sz="2200" dirty="0" smtClean="0"/>
              <a:t>слово</a:t>
            </a:r>
            <a:r>
              <a:rPr lang="en-US" sz="2200" dirty="0" smtClean="0"/>
              <a:t>,</a:t>
            </a:r>
            <a:r>
              <a:rPr lang="ru-RU" sz="2200"/>
              <a:t> </a:t>
            </a:r>
            <a:r>
              <a:rPr lang="ru-RU" sz="2200" smtClean="0"/>
              <a:t>вы </a:t>
            </a:r>
            <a:r>
              <a:rPr lang="ru-RU" sz="2200" dirty="0"/>
              <a:t>делитесь частью вашего блага, отвечаете добром на </a:t>
            </a:r>
            <a:r>
              <a:rPr lang="ru-RU" sz="2200" dirty="0" smtClean="0"/>
              <a:t>добро.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218" y="3582538"/>
            <a:ext cx="3829647" cy="3126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003" y="840983"/>
            <a:ext cx="4071485" cy="2694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4878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96253"/>
            <a:ext cx="10178322" cy="29453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/>
              <a:t>Если словом или делом</a:t>
            </a:r>
          </a:p>
          <a:p>
            <a:pPr marL="0" indent="0" algn="ctr">
              <a:buNone/>
            </a:pPr>
            <a:r>
              <a:rPr lang="ru-RU" sz="3200" dirty="0"/>
              <a:t>Вам помог кто-либо,</a:t>
            </a:r>
          </a:p>
          <a:p>
            <a:pPr marL="0" indent="0" algn="ctr">
              <a:buNone/>
            </a:pPr>
            <a:r>
              <a:rPr lang="ru-RU" sz="3200" dirty="0"/>
              <a:t>Не стесняйтесь громко, смело</a:t>
            </a:r>
          </a:p>
          <a:p>
            <a:pPr marL="0" indent="0" algn="ctr">
              <a:buNone/>
            </a:pPr>
            <a:r>
              <a:rPr lang="ru-RU" sz="3200" dirty="0"/>
              <a:t>Говорить: «СПАСИБО!».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224" y="2714324"/>
            <a:ext cx="6869230" cy="3863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6563276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787</TotalTime>
  <Words>735</Words>
  <Application>Microsoft Office PowerPoint</Application>
  <PresentationFormat>Широкоэкранный</PresentationFormat>
  <Paragraphs>61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Gill Sans MT</vt:lpstr>
      <vt:lpstr>Impact</vt:lpstr>
      <vt:lpstr>Badge</vt:lpstr>
      <vt:lpstr>Вежливые слова и их значение</vt:lpstr>
      <vt:lpstr>Когда ты хочешь молвить слово, Мой друг, подумай – не спеши, Оно бывает то сурово, То рождено теплом души.                  (В. Солоухин) </vt:lpstr>
      <vt:lpstr>Введение</vt:lpstr>
      <vt:lpstr>Вежливость</vt:lpstr>
      <vt:lpstr>Вежливые слова включают в себя несколько групп:  </vt:lpstr>
      <vt:lpstr>слова приветствия </vt:lpstr>
      <vt:lpstr>Презентация PowerPoint</vt:lpstr>
      <vt:lpstr>слова благодарности </vt:lpstr>
      <vt:lpstr>Презентация PowerPoint</vt:lpstr>
      <vt:lpstr>слова просьбы </vt:lpstr>
      <vt:lpstr>Презентация PowerPoint</vt:lpstr>
      <vt:lpstr>Слова – извинения </vt:lpstr>
      <vt:lpstr>Презентация PowerPoint</vt:lpstr>
      <vt:lpstr>Основные правила вежливости</vt:lpstr>
      <vt:lpstr>Вывод</vt:lpstr>
      <vt:lpstr> Спасибо за внимание!!!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53</cp:revision>
  <dcterms:created xsi:type="dcterms:W3CDTF">2018-08-10T11:03:05Z</dcterms:created>
  <dcterms:modified xsi:type="dcterms:W3CDTF">2018-12-20T17:18:29Z</dcterms:modified>
</cp:coreProperties>
</file>