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1" r:id="rId4"/>
    <p:sldId id="265" r:id="rId5"/>
    <p:sldId id="266" r:id="rId6"/>
    <p:sldId id="267" r:id="rId7"/>
    <p:sldId id="263" r:id="rId8"/>
    <p:sldId id="268" r:id="rId9"/>
    <p:sldId id="269" r:id="rId10"/>
    <p:sldId id="270" r:id="rId11"/>
    <p:sldId id="271" r:id="rId12"/>
    <p:sldId id="262" r:id="rId13"/>
    <p:sldId id="272" r:id="rId14"/>
    <p:sldId id="273" r:id="rId15"/>
    <p:sldId id="274" r:id="rId16"/>
    <p:sldId id="275" r:id="rId17"/>
    <p:sldId id="257" r:id="rId18"/>
    <p:sldId id="258" r:id="rId19"/>
    <p:sldId id="259" r:id="rId20"/>
    <p:sldId id="2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CCBC-2211-437A-85D3-D6AA51FC7F33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2ED7-CF77-4435-9673-CC5B4B8519E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CCBC-2211-437A-85D3-D6AA51FC7F33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2ED7-CF77-4435-9673-CC5B4B851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CCBC-2211-437A-85D3-D6AA51FC7F33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2ED7-CF77-4435-9673-CC5B4B851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CCBC-2211-437A-85D3-D6AA51FC7F33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2ED7-CF77-4435-9673-CC5B4B851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CCBC-2211-437A-85D3-D6AA51FC7F33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2ED7-CF77-4435-9673-CC5B4B8519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CCBC-2211-437A-85D3-D6AA51FC7F33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2ED7-CF77-4435-9673-CC5B4B851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CCBC-2211-437A-85D3-D6AA51FC7F33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2ED7-CF77-4435-9673-CC5B4B8519E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CCBC-2211-437A-85D3-D6AA51FC7F33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2ED7-CF77-4435-9673-CC5B4B851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CCBC-2211-437A-85D3-D6AA51FC7F33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2ED7-CF77-4435-9673-CC5B4B851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CCBC-2211-437A-85D3-D6AA51FC7F33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2ED7-CF77-4435-9673-CC5B4B8519E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CCBC-2211-437A-85D3-D6AA51FC7F33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2ED7-CF77-4435-9673-CC5B4B851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2FCCCBC-2211-437A-85D3-D6AA51FC7F33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AA82ED7-CF77-4435-9673-CC5B4B8519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512167"/>
          </a:xfrm>
        </p:spPr>
        <p:txBody>
          <a:bodyPr>
            <a:normAutofit/>
          </a:bodyPr>
          <a:lstStyle/>
          <a:p>
            <a:r>
              <a:rPr lang="kk-KZ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қыркүйек – Білім күні!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2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37177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8020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9326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4192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8244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285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74064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551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841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256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570186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сағаты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kk-KZ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 өлкемнің патриотымын!</a:t>
            </a:r>
            <a:endParaRPr lang="ru-RU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сүюге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құрметтеп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қастерлеуге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бай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қуатты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екендігін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үйретіп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сүйіспеншілігін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махаббат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ояту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белсенділіктерін,қызығушылықтарын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шығармашылықпен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мағынасын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ұлтжандылыққа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атамекенін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қарашығындай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патриоттық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сезімге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9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6201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7205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92842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6821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6364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661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2380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318425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229</TotalTime>
  <Words>16</Words>
  <Application>Microsoft Office PowerPoint</Application>
  <PresentationFormat>Экран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NewsPrint</vt:lpstr>
      <vt:lpstr>1 қыркүйек – Білім күні!</vt:lpstr>
      <vt:lpstr>            Тәрбие сағаты Тақырыбы: Мен өз өлкемнің патриотымын!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қыркүйе</dc:title>
  <dc:creator>УУУ</dc:creator>
  <cp:lastModifiedBy>УУУ</cp:lastModifiedBy>
  <cp:revision>10</cp:revision>
  <dcterms:created xsi:type="dcterms:W3CDTF">2018-08-29T16:54:18Z</dcterms:created>
  <dcterms:modified xsi:type="dcterms:W3CDTF">2018-08-31T13:12:51Z</dcterms:modified>
</cp:coreProperties>
</file>