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9" r:id="rId6"/>
    <p:sldId id="260" r:id="rId7"/>
    <p:sldId id="265" r:id="rId8"/>
    <p:sldId id="266" r:id="rId9"/>
    <p:sldId id="267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C1A9-A644-4259-9C67-58478664F177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C03E-9A76-4533-A981-1149C87FA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C1A9-A644-4259-9C67-58478664F177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C03E-9A76-4533-A981-1149C87FA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C1A9-A644-4259-9C67-58478664F177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C03E-9A76-4533-A981-1149C87FA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C1A9-A644-4259-9C67-58478664F177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C03E-9A76-4533-A981-1149C87FA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C1A9-A644-4259-9C67-58478664F177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C03E-9A76-4533-A981-1149C87FA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C1A9-A644-4259-9C67-58478664F177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C03E-9A76-4533-A981-1149C87FA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C1A9-A644-4259-9C67-58478664F177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C03E-9A76-4533-A981-1149C87FA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C1A9-A644-4259-9C67-58478664F177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C03E-9A76-4533-A981-1149C87FA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C1A9-A644-4259-9C67-58478664F177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C03E-9A76-4533-A981-1149C87FA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C1A9-A644-4259-9C67-58478664F177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C03E-9A76-4533-A981-1149C87FA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C1A9-A644-4259-9C67-58478664F177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C03E-9A76-4533-A981-1149C87FA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BC1A9-A644-4259-9C67-58478664F177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EC03E-9A76-4533-A981-1149C87FA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643182"/>
            <a:ext cx="7700962" cy="2214578"/>
          </a:xfrm>
        </p:spPr>
        <p:txBody>
          <a:bodyPr>
            <a:normAutofit/>
          </a:bodyPr>
          <a:lstStyle/>
          <a:p>
            <a:r>
              <a:rPr lang="ru-RU" sz="6600" smtClean="0">
                <a:solidFill>
                  <a:srgbClr val="FF0000"/>
                </a:solidFill>
                <a:latin typeface="Monotype Corsiva" pitchFamily="66" charset="0"/>
              </a:rPr>
              <a:t>Букубаар уруога.</a:t>
            </a:r>
            <a:endParaRPr lang="ru-RU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2" descr="https://bichik.ru/wp-content/uploads/2017/11/bukubaar_Kronnik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36554">
            <a:off x="800165" y="472242"/>
            <a:ext cx="2289671" cy="3009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500042"/>
          <a:ext cx="6096000" cy="62161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6669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2036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</a:p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</a:p>
                    <a:p>
                      <a:pPr algn="ctr"/>
                      <a:r>
                        <a:rPr lang="sah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  <a:p>
                      <a:pPr algn="ctr"/>
                      <a:r>
                        <a:rPr lang="sah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</a:p>
                    <a:p>
                      <a:pPr algn="ctr"/>
                      <a:r>
                        <a:rPr lang="sah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э</a:t>
                      </a:r>
                    </a:p>
                    <a:p>
                      <a:pPr algn="ctr"/>
                      <a:r>
                        <a:rPr lang="sah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ү</a:t>
                      </a:r>
                    </a:p>
                    <a:p>
                      <a:pPr algn="ctr"/>
                      <a:r>
                        <a:rPr lang="sah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ө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ыы</a:t>
                      </a:r>
                      <a:endParaRPr lang="ru-RU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аа</a:t>
                      </a:r>
                      <a:endParaRPr lang="ru-RU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уу</a:t>
                      </a:r>
                      <a:endParaRPr lang="ru-RU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оо</a:t>
                      </a:r>
                      <a:endParaRPr lang="ru-RU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sah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</a:p>
                    <a:p>
                      <a:pPr algn="ctr"/>
                      <a:r>
                        <a:rPr lang="sah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ээ</a:t>
                      </a:r>
                    </a:p>
                    <a:p>
                      <a:pPr algn="ctr"/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ү</a:t>
                      </a:r>
                      <a:r>
                        <a:rPr lang="sah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ү</a:t>
                      </a:r>
                    </a:p>
                    <a:p>
                      <a:pPr algn="ctr"/>
                      <a:r>
                        <a:rPr lang="sah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өө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ыа</a:t>
                      </a:r>
                      <a:endParaRPr lang="ru-RU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уо</a:t>
                      </a:r>
                      <a:endParaRPr lang="ru-RU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sah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иэ</a:t>
                      </a:r>
                      <a:endParaRPr lang="ru-RU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sah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үө</a:t>
                      </a:r>
                      <a:endParaRPr lang="ru-RU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  <a:p>
                      <a:pPr algn="ctr"/>
                      <a:endParaRPr lang="sah-RU" sz="3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sah-RU" sz="3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sah-RU" sz="3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sah-RU" sz="3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sah-RU" sz="3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сс</a:t>
                      </a:r>
                      <a:endParaRPr lang="ru-RU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лл</a:t>
                      </a:r>
                      <a:endParaRPr lang="ru-RU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</a:p>
                    <a:p>
                      <a:pPr algn="ctr"/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нн</a:t>
                      </a:r>
                      <a:endParaRPr lang="ru-RU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sah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тт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</a:p>
                    <a:p>
                      <a:pPr algn="ctr"/>
                      <a:r>
                        <a:rPr lang="sah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</a:p>
                    <a:p>
                      <a:pPr algn="ctr"/>
                      <a:r>
                        <a:rPr lang="sah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5562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28794" y="785794"/>
            <a:ext cx="285752" cy="2857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785794"/>
            <a:ext cx="714380" cy="2857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785794"/>
            <a:ext cx="714380" cy="2857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flipH="1" flipV="1">
            <a:off x="3714744" y="785794"/>
            <a:ext cx="714380" cy="285752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929190" y="785794"/>
            <a:ext cx="285752" cy="2143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786446" y="785794"/>
            <a:ext cx="285752" cy="2143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072198" y="785794"/>
            <a:ext cx="285752" cy="2143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3"/>
          <p:cNvGrpSpPr/>
          <p:nvPr/>
        </p:nvGrpSpPr>
        <p:grpSpPr>
          <a:xfrm>
            <a:off x="7000892" y="714356"/>
            <a:ext cx="285752" cy="285752"/>
            <a:chOff x="5791200" y="914400"/>
            <a:chExt cx="1214446" cy="1214446"/>
          </a:xfrm>
        </p:grpSpPr>
        <p:sp>
          <p:nvSpPr>
            <p:cNvPr id="15" name="Овал 14"/>
            <p:cNvSpPr/>
            <p:nvPr/>
          </p:nvSpPr>
          <p:spPr>
            <a:xfrm>
              <a:off x="5791200" y="914400"/>
              <a:ext cx="1214446" cy="1214446"/>
            </a:xfrm>
            <a:prstGeom prst="ellips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791200" y="1218012"/>
              <a:ext cx="607223" cy="6072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1" name="Picture 17" descr="https://p.calameoassets.com/160704121818-79a9f9b18f1a5b9d6ee2cf1e46641dd4/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071670" y="4357694"/>
            <a:ext cx="4916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Маладьыастар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714356"/>
            <a:ext cx="857256" cy="7143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286380" y="714356"/>
            <a:ext cx="928694" cy="85725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0"/>
          <p:cNvGrpSpPr/>
          <p:nvPr/>
        </p:nvGrpSpPr>
        <p:grpSpPr>
          <a:xfrm>
            <a:off x="3071802" y="714356"/>
            <a:ext cx="1428760" cy="714380"/>
            <a:chOff x="3500430" y="928670"/>
            <a:chExt cx="714380" cy="28575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500430" y="928670"/>
              <a:ext cx="714380" cy="28575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ый треугольник 17"/>
            <p:cNvSpPr/>
            <p:nvPr/>
          </p:nvSpPr>
          <p:spPr>
            <a:xfrm flipH="1" flipV="1">
              <a:off x="3500430" y="928670"/>
              <a:ext cx="714380" cy="285752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3"/>
          <p:cNvGrpSpPr/>
          <p:nvPr/>
        </p:nvGrpSpPr>
        <p:grpSpPr>
          <a:xfrm>
            <a:off x="7072330" y="714356"/>
            <a:ext cx="928694" cy="857256"/>
            <a:chOff x="7072330" y="714356"/>
            <a:chExt cx="928694" cy="857256"/>
          </a:xfrm>
        </p:grpSpPr>
        <p:sp>
          <p:nvSpPr>
            <p:cNvPr id="22" name="Овал 21"/>
            <p:cNvSpPr/>
            <p:nvPr/>
          </p:nvSpPr>
          <p:spPr>
            <a:xfrm>
              <a:off x="7072330" y="714356"/>
              <a:ext cx="928694" cy="85725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7286644" y="857232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244472" y="1958519"/>
            <a:ext cx="6429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303485" y="1447495"/>
            <a:ext cx="457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268218" y="2545485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357554" y="1664098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ыа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331142" y="2765001"/>
            <a:ext cx="7848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уо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74630" y="3081637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00694" y="1714488"/>
            <a:ext cx="4571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286644" y="1714488"/>
            <a:ext cx="4924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286644" y="2357430"/>
            <a:ext cx="4924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286644" y="3071810"/>
            <a:ext cx="5741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286644" y="3714752"/>
            <a:ext cx="5148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286644" y="4357694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336716" y="3835416"/>
            <a:ext cx="7793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иэ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63408" y="3643312"/>
            <a:ext cx="5148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341362" y="4151471"/>
            <a:ext cx="4491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500694" y="2357430"/>
            <a:ext cx="4539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336716" y="4980175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ah-RU" sz="4800" dirty="0" smtClean="0">
                <a:latin typeface="Times New Roman" pitchFamily="18" charset="0"/>
                <a:cs typeface="Times New Roman" pitchFamily="18" charset="0"/>
              </a:rPr>
              <a:t>үө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47023" y="4683439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sah-RU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endParaRPr lang="ru-RU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356109" y="5301208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sah-RU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endParaRPr lang="ru-RU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algn="l" eaLnBrk="1" hangingPunct="1">
              <a:lnSpc>
                <a:spcPct val="115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Sakha Calibri" pitchFamily="34" charset="0"/>
                <a:cs typeface="Times New Roman" pitchFamily="18" charset="0"/>
              </a:rPr>
              <a:t>Л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ea typeface="Sakha Calibri" pitchFamily="34" charset="0"/>
                <a:cs typeface="Times New Roman" pitchFamily="18" charset="0"/>
              </a:rPr>
              <a:t>л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Sakha Calibri" pitchFamily="34" charset="0"/>
                <a:cs typeface="Times New Roman" pitchFamily="18" charset="0"/>
              </a:rPr>
              <a:t>  Р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ea typeface="Sakha Calibri" pitchFamily="34" charset="0"/>
                <a:cs typeface="Times New Roman" pitchFamily="18" charset="0"/>
              </a:rPr>
              <a:t>р</a:t>
            </a:r>
            <a:endParaRPr lang="ru-RU" sz="5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7"/>
          <p:cNvGrpSpPr>
            <a:grpSpLocks noChangeAspect="1"/>
          </p:cNvGrpSpPr>
          <p:nvPr/>
        </p:nvGrpSpPr>
        <p:grpSpPr bwMode="auto">
          <a:xfrm>
            <a:off x="7019925" y="360363"/>
            <a:ext cx="1620838" cy="2133484"/>
            <a:chOff x="6483350" y="3651275"/>
            <a:chExt cx="2438199" cy="3166137"/>
          </a:xfrm>
        </p:grpSpPr>
        <p:pic>
          <p:nvPicPr>
            <p:cNvPr id="6217" name="Рисунок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83374" y="3651275"/>
              <a:ext cx="2438149" cy="2404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18" name="TextBox 6"/>
            <p:cNvSpPr txBox="1">
              <a:spLocks noChangeArrowheads="1"/>
            </p:cNvSpPr>
            <p:nvPr/>
          </p:nvSpPr>
          <p:spPr bwMode="auto">
            <a:xfrm>
              <a:off x="6483350" y="6040942"/>
              <a:ext cx="2438199" cy="776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i="1" dirty="0">
                  <a:latin typeface="Times New Roman" pitchFamily="18" charset="0"/>
                  <a:cs typeface="Times New Roman" pitchFamily="18" charset="0"/>
                </a:rPr>
                <a:t>у </a:t>
              </a:r>
              <a:r>
                <a:rPr lang="ru-RU" sz="2800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л</a:t>
              </a:r>
              <a:r>
                <a:rPr lang="ru-RU" sz="2800" i="1" dirty="0" err="1"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7"/>
          <p:cNvGrpSpPr>
            <a:grpSpLocks noChangeAspect="1"/>
          </p:cNvGrpSpPr>
          <p:nvPr/>
        </p:nvGrpSpPr>
        <p:grpSpPr bwMode="auto">
          <a:xfrm>
            <a:off x="7019925" y="2528888"/>
            <a:ext cx="1620838" cy="2133484"/>
            <a:chOff x="6483350" y="3651275"/>
            <a:chExt cx="2438199" cy="3166134"/>
          </a:xfrm>
        </p:grpSpPr>
        <p:pic>
          <p:nvPicPr>
            <p:cNvPr id="6215" name="Рисунок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41926" y="3651275"/>
              <a:ext cx="1721045" cy="2404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16" name="TextBox 6"/>
            <p:cNvSpPr txBox="1">
              <a:spLocks noChangeArrowheads="1"/>
            </p:cNvSpPr>
            <p:nvPr/>
          </p:nvSpPr>
          <p:spPr bwMode="auto">
            <a:xfrm>
              <a:off x="6483350" y="6040940"/>
              <a:ext cx="2438199" cy="776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i="1" dirty="0" err="1">
                  <a:latin typeface="Times New Roman" pitchFamily="18" charset="0"/>
                  <a:cs typeface="Times New Roman" pitchFamily="18" charset="0"/>
                </a:rPr>
                <a:t>мыы</a:t>
              </a:r>
              <a:r>
                <a:rPr lang="ru-RU" sz="2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л</a:t>
              </a:r>
              <a:r>
                <a:rPr lang="ru-RU" sz="2800" i="1" dirty="0" err="1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7"/>
          <p:cNvGrpSpPr>
            <a:grpSpLocks noChangeAspect="1"/>
          </p:cNvGrpSpPr>
          <p:nvPr/>
        </p:nvGrpSpPr>
        <p:grpSpPr bwMode="auto">
          <a:xfrm>
            <a:off x="6215074" y="4786322"/>
            <a:ext cx="2622555" cy="1737667"/>
            <a:chOff x="5273022" y="3965785"/>
            <a:chExt cx="3946278" cy="2579892"/>
          </a:xfrm>
        </p:grpSpPr>
        <p:pic>
          <p:nvPicPr>
            <p:cNvPr id="6213" name="Рисунок 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83374" y="3965785"/>
              <a:ext cx="2438149" cy="1775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14" name="TextBox 6"/>
            <p:cNvSpPr txBox="1">
              <a:spLocks noChangeArrowheads="1"/>
            </p:cNvSpPr>
            <p:nvPr/>
          </p:nvSpPr>
          <p:spPr bwMode="auto">
            <a:xfrm>
              <a:off x="5273022" y="5768859"/>
              <a:ext cx="3946278" cy="776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i="1" dirty="0">
                  <a:latin typeface="Times New Roman" pitchFamily="18" charset="0"/>
                  <a:cs typeface="Times New Roman" pitchFamily="18" charset="0"/>
                </a:rPr>
                <a:t>Ө </a:t>
              </a:r>
              <a:r>
                <a:rPr lang="ru-RU" sz="2800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л</a:t>
              </a:r>
              <a:r>
                <a:rPr lang="ru-RU" sz="2800" i="1" dirty="0" err="1">
                  <a:latin typeface="Times New Roman" pitchFamily="18" charset="0"/>
                  <a:cs typeface="Times New Roman" pitchFamily="18" charset="0"/>
                </a:rPr>
                <a:t>үө нэ</a:t>
              </a:r>
              <a:r>
                <a:rPr lang="ru-RU" sz="2800" i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2800" i="1" dirty="0" err="1">
                  <a:latin typeface="Times New Roman" pitchFamily="18" charset="0"/>
                  <a:cs typeface="Times New Roman" pitchFamily="18" charset="0"/>
                </a:rPr>
                <a:t>ө </a:t>
              </a:r>
              <a:r>
                <a:rPr lang="ru-RU" sz="2800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ru-RU" sz="2800" i="1" dirty="0" err="1">
                  <a:latin typeface="Times New Roman" pitchFamily="18" charset="0"/>
                  <a:cs typeface="Times New Roman" pitchFamily="18" charset="0"/>
                </a:rPr>
                <a:t>үс</a:t>
              </a:r>
              <a:endParaRPr lang="ru-RU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360362" y="1260475"/>
          <a:ext cx="6640530" cy="3925824"/>
        </p:xfrm>
        <a:graphic>
          <a:graphicData uri="http://schemas.openxmlformats.org/drawingml/2006/table">
            <a:tbl>
              <a:tblPr/>
              <a:tblGrid>
                <a:gridCol w="913577"/>
                <a:gridCol w="1055593"/>
                <a:gridCol w="946900"/>
                <a:gridCol w="867991"/>
                <a:gridCol w="789085"/>
                <a:gridCol w="2067384"/>
              </a:tblGrid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ы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ыы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ы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л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ө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аа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сы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ка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ө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л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үө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оо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л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Ө 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л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үө нэ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у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уу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со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л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са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Ө 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л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үө нэ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 ни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ү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үү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ү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л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э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ии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сү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л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э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э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ээ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э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л</a:t>
                      </a:r>
                      <a:r>
                        <a:rPr kumimoji="0" lang="sah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ө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э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ө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өө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сө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л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ө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сэ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07" name="Прямоугольник 4"/>
          <p:cNvSpPr>
            <a:spLocks noChangeArrowheads="1"/>
          </p:cNvSpPr>
          <p:nvPr/>
        </p:nvSpPr>
        <p:spPr bwMode="auto">
          <a:xfrm>
            <a:off x="357158" y="5429264"/>
            <a:ext cx="5850576" cy="65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3200" dirty="0" err="1" smtClean="0">
                <a:latin typeface="Times New Roman" pitchFamily="18" charset="0"/>
                <a:ea typeface="Sakha Calibri" pitchFamily="34" charset="0"/>
                <a:cs typeface="Times New Roman" pitchFamily="18" charset="0"/>
              </a:rPr>
              <a:t>Суруй</a:t>
            </a:r>
            <a:r>
              <a:rPr lang="ru-RU" sz="3200" dirty="0" smtClean="0">
                <a:latin typeface="Times New Roman" pitchFamily="18" charset="0"/>
                <a:ea typeface="Sakha Calibri" pitchFamily="34" charset="0"/>
                <a:cs typeface="Times New Roman" pitchFamily="18" charset="0"/>
              </a:rPr>
              <a:t>: </a:t>
            </a:r>
            <a:r>
              <a:rPr lang="ru-RU" sz="3200" i="1" dirty="0" err="1" smtClean="0">
                <a:latin typeface="Times New Roman" pitchFamily="18" charset="0"/>
                <a:ea typeface="Sakha Calibri" pitchFamily="34" charset="0"/>
                <a:cs typeface="Times New Roman" pitchFamily="18" charset="0"/>
              </a:rPr>
              <a:t>Ө</a:t>
            </a:r>
            <a:r>
              <a:rPr lang="ru-RU" sz="3200" i="1" dirty="0" err="1" smtClean="0">
                <a:solidFill>
                  <a:srgbClr val="FF0000"/>
                </a:solidFill>
                <a:latin typeface="Times New Roman" pitchFamily="18" charset="0"/>
                <a:ea typeface="Sakha Calibri" pitchFamily="34" charset="0"/>
                <a:cs typeface="Times New Roman" pitchFamily="18" charset="0"/>
              </a:rPr>
              <a:t>л</a:t>
            </a:r>
            <a:r>
              <a:rPr lang="ru-RU" sz="3200" i="1" dirty="0" err="1" smtClean="0">
                <a:latin typeface="Times New Roman" pitchFamily="18" charset="0"/>
                <a:ea typeface="Sakha Calibri" pitchFamily="34" charset="0"/>
                <a:cs typeface="Times New Roman" pitchFamily="18" charset="0"/>
              </a:rPr>
              <a:t>үөнэ ө</a:t>
            </a:r>
            <a:r>
              <a:rPr lang="ru-RU" sz="3200" i="1" dirty="0" err="1" smtClean="0">
                <a:solidFill>
                  <a:srgbClr val="FF0000"/>
                </a:solidFill>
                <a:latin typeface="Times New Roman" pitchFamily="18" charset="0"/>
                <a:ea typeface="Sakha Calibri" pitchFamily="34" charset="0"/>
                <a:cs typeface="Times New Roman" pitchFamily="18" charset="0"/>
              </a:rPr>
              <a:t>р</a:t>
            </a:r>
            <a:r>
              <a:rPr lang="ru-RU" sz="3200" i="1" dirty="0" err="1" smtClean="0">
                <a:latin typeface="Times New Roman" pitchFamily="18" charset="0"/>
                <a:ea typeface="Sakha Calibri" pitchFamily="34" charset="0"/>
                <a:cs typeface="Times New Roman" pitchFamily="18" charset="0"/>
              </a:rPr>
              <a:t>үс о</a:t>
            </a:r>
            <a:r>
              <a:rPr lang="ru-RU" sz="3200" i="1" dirty="0" err="1" smtClean="0">
                <a:solidFill>
                  <a:srgbClr val="FF0000"/>
                </a:solidFill>
                <a:latin typeface="Times New Roman" pitchFamily="18" charset="0"/>
                <a:ea typeface="Sakha Calibri" pitchFamily="34" charset="0"/>
                <a:cs typeface="Times New Roman" pitchFamily="18" charset="0"/>
              </a:rPr>
              <a:t>л</a:t>
            </a:r>
            <a:r>
              <a:rPr lang="ru-RU" sz="3200" i="1" dirty="0" err="1" smtClean="0">
                <a:latin typeface="Times New Roman" pitchFamily="18" charset="0"/>
                <a:ea typeface="Sakha Calibri" pitchFamily="34" charset="0"/>
                <a:cs typeface="Times New Roman" pitchFamily="18" charset="0"/>
              </a:rPr>
              <a:t>ус</a:t>
            </a:r>
            <a:r>
              <a:rPr lang="en-US" sz="3200" i="1" dirty="0" smtClean="0">
                <a:latin typeface="Times New Roman" pitchFamily="18" charset="0"/>
                <a:ea typeface="Sakha Calibri" pitchFamily="34" charset="0"/>
                <a:cs typeface="Times New Roman" pitchFamily="18" charset="0"/>
              </a:rPr>
              <a:t> </a:t>
            </a:r>
            <a:r>
              <a:rPr lang="sah-RU" sz="3200" i="1" dirty="0" smtClean="0">
                <a:latin typeface="Times New Roman" pitchFamily="18" charset="0"/>
                <a:ea typeface="Sakha Calibri" pitchFamily="34" charset="0"/>
                <a:cs typeface="Times New Roman" pitchFamily="18" charset="0"/>
              </a:rPr>
              <a:t>киэҥ.</a:t>
            </a:r>
            <a:r>
              <a:rPr lang="ru-RU" sz="3200" i="1" dirty="0" smtClean="0">
                <a:latin typeface="Times New Roman" pitchFamily="18" charset="0"/>
                <a:ea typeface="Sakha Calibri" pitchFamily="34" charset="0"/>
                <a:cs typeface="Times New Roman" pitchFamily="18" charset="0"/>
              </a:rPr>
              <a:t>  </a:t>
            </a:r>
            <a:endParaRPr lang="ru-RU" sz="3200" i="1" dirty="0">
              <a:solidFill>
                <a:srgbClr val="00B050"/>
              </a:solidFill>
              <a:latin typeface="Times New Roman" pitchFamily="18" charset="0"/>
              <a:ea typeface="Sakha Calibri" pitchFamily="34" charset="0"/>
              <a:cs typeface="Times New Roman" pitchFamily="18" charset="0"/>
            </a:endParaRPr>
          </a:p>
        </p:txBody>
      </p:sp>
      <p:sp>
        <p:nvSpPr>
          <p:cNvPr id="25" name="Управляющая кнопка: в начало 24">
            <a:hlinkClick r:id="rId5" action="ppaction://hlinksldjump" highlightClick="1"/>
          </p:cNvPr>
          <p:cNvSpPr/>
          <p:nvPr/>
        </p:nvSpPr>
        <p:spPr>
          <a:xfrm>
            <a:off x="8459788" y="179388"/>
            <a:ext cx="360362" cy="252412"/>
          </a:xfrm>
          <a:prstGeom prst="actionButtonBeginning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Sakha Time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57224" y="1928802"/>
            <a:ext cx="2428892" cy="1470025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4429124" y="1857364"/>
            <a:ext cx="762000" cy="609600"/>
            <a:chOff x="4643438" y="4143380"/>
            <a:chExt cx="762000" cy="609600"/>
          </a:xfrm>
        </p:grpSpPr>
        <p:sp>
          <p:nvSpPr>
            <p:cNvPr id="7" name="Овал 6"/>
            <p:cNvSpPr/>
            <p:nvPr/>
          </p:nvSpPr>
          <p:spPr>
            <a:xfrm>
              <a:off x="4643438" y="4143380"/>
              <a:ext cx="762000" cy="6096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4786314" y="4286256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8"/>
          <p:cNvGrpSpPr/>
          <p:nvPr/>
        </p:nvGrpSpPr>
        <p:grpSpPr>
          <a:xfrm>
            <a:off x="4429124" y="3143248"/>
            <a:ext cx="762000" cy="609600"/>
            <a:chOff x="4643438" y="4143380"/>
            <a:chExt cx="762000" cy="609600"/>
          </a:xfrm>
        </p:grpSpPr>
        <p:sp>
          <p:nvSpPr>
            <p:cNvPr id="10" name="Овал 9"/>
            <p:cNvSpPr/>
            <p:nvPr/>
          </p:nvSpPr>
          <p:spPr>
            <a:xfrm>
              <a:off x="4643438" y="4143380"/>
              <a:ext cx="762000" cy="6096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786314" y="4286256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17"/>
          <p:cNvGrpSpPr/>
          <p:nvPr/>
        </p:nvGrpSpPr>
        <p:grpSpPr>
          <a:xfrm>
            <a:off x="6143636" y="1857364"/>
            <a:ext cx="1547818" cy="609600"/>
            <a:chOff x="6143636" y="1857364"/>
            <a:chExt cx="1547818" cy="609600"/>
          </a:xfrm>
        </p:grpSpPr>
        <p:grpSp>
          <p:nvGrpSpPr>
            <p:cNvPr id="6" name="Группа 11"/>
            <p:cNvGrpSpPr/>
            <p:nvPr/>
          </p:nvGrpSpPr>
          <p:grpSpPr>
            <a:xfrm>
              <a:off x="6143636" y="1857364"/>
              <a:ext cx="762000" cy="609600"/>
              <a:chOff x="4643438" y="4143380"/>
              <a:chExt cx="762000" cy="609600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4643438" y="4143380"/>
                <a:ext cx="762000" cy="6096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4786314" y="4286256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14"/>
            <p:cNvGrpSpPr/>
            <p:nvPr/>
          </p:nvGrpSpPr>
          <p:grpSpPr>
            <a:xfrm>
              <a:off x="6929454" y="1857364"/>
              <a:ext cx="762000" cy="609600"/>
              <a:chOff x="4643438" y="4143380"/>
              <a:chExt cx="762000" cy="609600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4643438" y="4143380"/>
                <a:ext cx="762000" cy="6096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4786314" y="4286256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2" name="Группа 17"/>
          <p:cNvGrpSpPr/>
          <p:nvPr/>
        </p:nvGrpSpPr>
        <p:grpSpPr>
          <a:xfrm>
            <a:off x="6143636" y="3071810"/>
            <a:ext cx="1547818" cy="609600"/>
            <a:chOff x="6143636" y="1857364"/>
            <a:chExt cx="1547818" cy="609600"/>
          </a:xfrm>
        </p:grpSpPr>
        <p:grpSp>
          <p:nvGrpSpPr>
            <p:cNvPr id="15" name="Группа 11"/>
            <p:cNvGrpSpPr/>
            <p:nvPr/>
          </p:nvGrpSpPr>
          <p:grpSpPr>
            <a:xfrm>
              <a:off x="6143636" y="1857364"/>
              <a:ext cx="762000" cy="609600"/>
              <a:chOff x="4643438" y="4143380"/>
              <a:chExt cx="762000" cy="609600"/>
            </a:xfrm>
          </p:grpSpPr>
          <p:sp>
            <p:nvSpPr>
              <p:cNvPr id="23" name="Овал 22"/>
              <p:cNvSpPr/>
              <p:nvPr/>
            </p:nvSpPr>
            <p:spPr>
              <a:xfrm>
                <a:off x="4643438" y="4143380"/>
                <a:ext cx="762000" cy="6096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4786314" y="4286256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14"/>
            <p:cNvGrpSpPr/>
            <p:nvPr/>
          </p:nvGrpSpPr>
          <p:grpSpPr>
            <a:xfrm>
              <a:off x="6929454" y="1857364"/>
              <a:ext cx="762000" cy="609600"/>
              <a:chOff x="4643438" y="4143380"/>
              <a:chExt cx="762000" cy="609600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4643438" y="4143380"/>
                <a:ext cx="762000" cy="6096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4786314" y="4286256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4BEA28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7441" y="3500438"/>
            <a:ext cx="4448494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26FC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7" y="374500"/>
            <a:ext cx="4671963" cy="30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Тэтэрээткэ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суруйуу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s://gymn1-sochi.ru/800/600/https/pixy.org/src/125/12571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357430"/>
            <a:ext cx="3071834" cy="2757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k36.kn3.net/taringa/6/5/2/1/3/1/4/b2kcarolina/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prostoest.ru/wp-content/uploads/2014/09/y_shutterstock_106709885-727x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85728"/>
            <a:ext cx="2214577" cy="1590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4" name="Picture 6" descr="http://hddfhm.com/images/log-clipart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285992"/>
            <a:ext cx="3339636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6" name="Picture 8" descr="http://jmiss.ru/wp-content/uploads/oksolinovaya-maz-pri-beremennosti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285992"/>
            <a:ext cx="2285976" cy="1523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0034" y="285728"/>
            <a:ext cx="1915909" cy="23083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sah-RU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 м</a:t>
            </a:r>
          </a:p>
          <a:p>
            <a:r>
              <a:rPr lang="sah-RU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мм</a:t>
            </a:r>
            <a:endParaRPr lang="ru-RU" sz="7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2264" y="571480"/>
            <a:ext cx="1250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h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муус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182" y="3643314"/>
            <a:ext cx="961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h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6578" y="3643314"/>
            <a:ext cx="1189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h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маас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4857760"/>
            <a:ext cx="1816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h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Үс мас.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488" y="4857760"/>
            <a:ext cx="23403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Саам мас.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14942" y="4857760"/>
            <a:ext cx="2893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Ыраас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муус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14942" y="4857760"/>
            <a:ext cx="30652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Ы-раас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муус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k36.kn3.net/taringa/6/5/2/1/3/1/4/b2kcarolina/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http://ykl-res.azureedge.net/bc659eac-eff1-4be1-87d7-ad736f6d592f/coat-clipart-9ipxzG9i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857496"/>
            <a:ext cx="2021677" cy="2933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4" descr="https://im0-tub-ru.yandex.net/i?id=e7e8ece3ae1bef690698fc4101e9bd07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14289"/>
            <a:ext cx="2000264" cy="1877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2" name="Picture 6" descr="http://felomena.com/wp-content/images/sonnik/bukva/u/udil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38102"/>
            <a:ext cx="2750363" cy="1833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0034" y="214290"/>
            <a:ext cx="1665841" cy="23083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sah-RU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 н</a:t>
            </a:r>
          </a:p>
          <a:p>
            <a:r>
              <a:rPr lang="sah-RU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endParaRPr lang="ru-RU" sz="7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1928802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h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12" y="1928802"/>
            <a:ext cx="971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h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үүн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852" y="5715016"/>
            <a:ext cx="942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h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1934" y="3571876"/>
            <a:ext cx="26068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h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Ыраас күн.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1934" y="4357694"/>
            <a:ext cx="3079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sah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арын кыыс.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71934" y="3571876"/>
            <a:ext cx="27783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Ы-раас күн.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71934" y="4357694"/>
            <a:ext cx="32512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На-рын кыыс.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2" grpId="0"/>
      <p:bldP spid="12" grpId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lnSpc>
                <a:spcPct val="115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Sakha Times" pitchFamily="34" charset="0"/>
                <a:ea typeface="Sakha Calibri" pitchFamily="34" charset="0"/>
                <a:cs typeface="Sakha Calibri" pitchFamily="34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Sakha Calibri" pitchFamily="34" charset="0"/>
                <a:cs typeface="Times New Roman" pitchFamily="18" charset="0"/>
              </a:rPr>
              <a:t>М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ea typeface="Sakha Calibri" pitchFamily="34" charset="0"/>
                <a:cs typeface="Times New Roman" pitchFamily="18" charset="0"/>
              </a:rPr>
              <a:t>м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Sakha Calibri" pitchFamily="34" charset="0"/>
                <a:cs typeface="Times New Roman" pitchFamily="18" charset="0"/>
              </a:rPr>
              <a:t>  Н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ea typeface="Sakha Calibri" pitchFamily="34" charset="0"/>
                <a:cs typeface="Times New Roman" pitchFamily="18" charset="0"/>
              </a:rPr>
              <a:t>н</a:t>
            </a:r>
            <a:r>
              <a:rPr lang="ru-RU" sz="1600" dirty="0" smtClean="0">
                <a:latin typeface="Times New Roman" pitchFamily="18" charset="0"/>
                <a:ea typeface="Sakha Calibri" pitchFamily="34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Sakha Calibri" pitchFamily="34" charset="0"/>
                <a:cs typeface="Times New Roman" pitchFamily="18" charset="0"/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Прямоугольник 5"/>
          <p:cNvSpPr>
            <a:spLocks noChangeArrowheads="1"/>
          </p:cNvSpPr>
          <p:nvPr/>
        </p:nvSpPr>
        <p:spPr bwMode="auto">
          <a:xfrm>
            <a:off x="360363" y="5516563"/>
            <a:ext cx="6145212" cy="65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3200" i="1" u="sng" dirty="0" err="1" smtClean="0">
                <a:solidFill>
                  <a:srgbClr val="0070C0"/>
                </a:solidFill>
                <a:latin typeface="Times New Roman" pitchFamily="18" charset="0"/>
                <a:ea typeface="Sakha Calibri" pitchFamily="34" charset="0"/>
                <a:cs typeface="Times New Roman" pitchFamily="18" charset="0"/>
              </a:rPr>
              <a:t>Суруй</a:t>
            </a:r>
            <a:r>
              <a:rPr lang="ru-RU" sz="3200" i="1" dirty="0" smtClean="0">
                <a:solidFill>
                  <a:srgbClr val="0070C0"/>
                </a:solidFill>
                <a:latin typeface="Times New Roman" pitchFamily="18" charset="0"/>
                <a:ea typeface="Sakha Calibri" pitchFamily="34" charset="0"/>
                <a:cs typeface="Times New Roman" pitchFamily="18" charset="0"/>
              </a:rPr>
              <a:t>:</a:t>
            </a:r>
            <a:r>
              <a:rPr lang="ru-RU" sz="3200" i="1" dirty="0" smtClean="0">
                <a:solidFill>
                  <a:srgbClr val="0070C0"/>
                </a:solidFill>
                <a:latin typeface="Sakha Times" pitchFamily="34" charset="0"/>
                <a:ea typeface="Sakha Calibri" pitchFamily="34" charset="0"/>
                <a:cs typeface="Sakha Calibri" pitchFamily="34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ea typeface="Sakha Calibri" pitchFamily="34" charset="0"/>
                <a:cs typeface="Times New Roman" pitchFamily="18" charset="0"/>
              </a:rPr>
              <a:t>Мас</a:t>
            </a:r>
            <a:r>
              <a:rPr lang="ru-RU" sz="3200" i="1" dirty="0" smtClean="0">
                <a:latin typeface="Times New Roman" pitchFamily="18" charset="0"/>
                <a:ea typeface="Sakha Calibri" pitchFamily="34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ea typeface="Sakha Calibri" pitchFamily="34" charset="0"/>
                <a:cs typeface="Times New Roman" pitchFamily="18" charset="0"/>
              </a:rPr>
              <a:t>саа</a:t>
            </a:r>
            <a:r>
              <a:rPr lang="ru-RU" sz="3200" i="1" dirty="0" smtClean="0">
                <a:latin typeface="Times New Roman" pitchFamily="18" charset="0"/>
                <a:ea typeface="Sakha Calibri" pitchFamily="34" charset="0"/>
                <a:cs typeface="Times New Roman" pitchFamily="18" charset="0"/>
              </a:rPr>
              <a:t>. Мин </a:t>
            </a:r>
            <a:r>
              <a:rPr lang="ru-RU" sz="3200" i="1" dirty="0" err="1" smtClean="0">
                <a:latin typeface="Times New Roman" pitchFamily="18" charset="0"/>
                <a:ea typeface="Sakha Calibri" pitchFamily="34" charset="0"/>
                <a:cs typeface="Times New Roman" pitchFamily="18" charset="0"/>
              </a:rPr>
              <a:t>мас</a:t>
            </a:r>
            <a:r>
              <a:rPr lang="ru-RU" sz="3200" i="1" dirty="0" smtClean="0">
                <a:latin typeface="Times New Roman" pitchFamily="18" charset="0"/>
                <a:ea typeface="Sakha Calibri" pitchFamily="34" charset="0"/>
                <a:cs typeface="Times New Roman" pitchFamily="18" charset="0"/>
              </a:rPr>
              <a:t> саам. </a:t>
            </a:r>
            <a:endParaRPr lang="ru-RU" sz="3200" i="1" dirty="0">
              <a:latin typeface="Times New Roman" pitchFamily="18" charset="0"/>
              <a:ea typeface="Sakha Calibri" pitchFamily="34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072330" y="857231"/>
            <a:ext cx="1706563" cy="1930767"/>
            <a:chOff x="7072330" y="857231"/>
            <a:chExt cx="1706563" cy="1930767"/>
          </a:xfrm>
        </p:grpSpPr>
        <p:pic>
          <p:nvPicPr>
            <p:cNvPr id="5234" name="Рисунок 17" descr="04_М.png"/>
            <p:cNvPicPr>
              <a:picLocks noChangeAspect="1"/>
            </p:cNvPicPr>
            <p:nvPr/>
          </p:nvPicPr>
          <p:blipFill>
            <a:blip r:embed="rId2"/>
            <a:srcRect l="4967" t="45973" r="7423" b="17668"/>
            <a:stretch>
              <a:fillRect/>
            </a:stretch>
          </p:blipFill>
          <p:spPr bwMode="auto">
            <a:xfrm>
              <a:off x="7072330" y="857231"/>
              <a:ext cx="1706563" cy="1345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35" name="TextBox 18"/>
            <p:cNvSpPr txBox="1">
              <a:spLocks noChangeArrowheads="1"/>
            </p:cNvSpPr>
            <p:nvPr/>
          </p:nvSpPr>
          <p:spPr bwMode="auto">
            <a:xfrm>
              <a:off x="7072330" y="2203223"/>
              <a:ext cx="170656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ru-RU" sz="3200" i="1" dirty="0" err="1">
                  <a:latin typeface="Times New Roman" pitchFamily="18" charset="0"/>
                  <a:cs typeface="Times New Roman" pitchFamily="18" charset="0"/>
                </a:rPr>
                <a:t>уус</a:t>
              </a:r>
              <a:endParaRPr lang="ru-RU" sz="32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072330" y="3286124"/>
            <a:ext cx="1800225" cy="1569648"/>
            <a:chOff x="7072330" y="3286124"/>
            <a:chExt cx="1800225" cy="1569648"/>
          </a:xfrm>
        </p:grpSpPr>
        <p:pic>
          <p:nvPicPr>
            <p:cNvPr id="5232" name="Рисунок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72348" y="3286124"/>
              <a:ext cx="1800189" cy="984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33" name="TextBox 6"/>
            <p:cNvSpPr txBox="1">
              <a:spLocks noChangeArrowheads="1"/>
            </p:cNvSpPr>
            <p:nvPr/>
          </p:nvSpPr>
          <p:spPr bwMode="auto">
            <a:xfrm>
              <a:off x="7072330" y="4270997"/>
              <a:ext cx="18002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i="1" dirty="0" err="1">
                  <a:latin typeface="Times New Roman" pitchFamily="18" charset="0"/>
                  <a:cs typeface="Times New Roman" pitchFamily="18" charset="0"/>
                </a:rPr>
                <a:t>үү</a:t>
              </a:r>
              <a:r>
                <a:rPr lang="ru-RU" sz="3200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60363" y="900109"/>
          <a:ext cx="6283339" cy="4486656"/>
        </p:xfrm>
        <a:graphic>
          <a:graphicData uri="http://schemas.openxmlformats.org/drawingml/2006/table">
            <a:tbl>
              <a:tblPr/>
              <a:tblGrid>
                <a:gridCol w="1000938"/>
                <a:gridCol w="1210435"/>
                <a:gridCol w="1214446"/>
                <a:gridCol w="1071570"/>
                <a:gridCol w="857256"/>
                <a:gridCol w="928694"/>
              </a:tblGrid>
              <a:tr h="539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м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аа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с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аа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н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аа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у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м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уу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у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с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уу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н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уу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м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ии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н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ии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н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ии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ү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м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үү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ү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н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үү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н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үү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ү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ы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м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ыы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ы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н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э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м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ээ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э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н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м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оо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н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ө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м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өө</a:t>
                      </a: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ө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akha Calibri" pitchFamily="34" charset="0"/>
                          <a:cs typeface="Times New Roman" pitchFamily="18" charset="0"/>
                        </a:rPr>
                        <a:t>н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akha Calibri" pitchFamily="34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217" marR="67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Управляющая кнопка: в начало 19">
            <a:hlinkClick r:id="rId4" action="ppaction://hlinksldjump" highlightClick="1"/>
          </p:cNvPr>
          <p:cNvSpPr/>
          <p:nvPr/>
        </p:nvSpPr>
        <p:spPr>
          <a:xfrm>
            <a:off x="8459788" y="179388"/>
            <a:ext cx="360362" cy="252412"/>
          </a:xfrm>
          <a:prstGeom prst="actionButtonBeginning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Sakha Time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223</Words>
  <Application>Microsoft Office PowerPoint</Application>
  <PresentationFormat>Экран (4:3)</PresentationFormat>
  <Paragraphs>175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Букубаар уруога.</vt:lpstr>
      <vt:lpstr>Слайд 2</vt:lpstr>
      <vt:lpstr>Л л  Р р</vt:lpstr>
      <vt:lpstr>М м Н н </vt:lpstr>
      <vt:lpstr>Слайд 5</vt:lpstr>
      <vt:lpstr>Тэтэрээткэ суруйуу </vt:lpstr>
      <vt:lpstr>Слайд 7</vt:lpstr>
      <vt:lpstr>Слайд 8</vt:lpstr>
      <vt:lpstr> М м  Н н 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Букубаар уруога.</dc:title>
  <dc:creator>lg</dc:creator>
  <cp:lastModifiedBy>lg</cp:lastModifiedBy>
  <cp:revision>11</cp:revision>
  <dcterms:created xsi:type="dcterms:W3CDTF">2021-10-27T09:14:23Z</dcterms:created>
  <dcterms:modified xsi:type="dcterms:W3CDTF">2021-10-27T11:19:46Z</dcterms:modified>
</cp:coreProperties>
</file>