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73" r:id="rId7"/>
    <p:sldId id="260" r:id="rId8"/>
    <p:sldId id="274" r:id="rId9"/>
    <p:sldId id="261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2483768" y="764704"/>
            <a:ext cx="45307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 сентября</a:t>
            </a:r>
          </a:p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День Знаний!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69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53"/>
            <a:ext cx="9217025" cy="684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420888"/>
            <a:ext cx="7135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Урок БЕЗОПАСНОСТИ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5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8343" cy="681337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0"/>
            <a:ext cx="9279307" cy="645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03" y="0"/>
            <a:ext cx="586519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98"/>
            <a:ext cx="9181002" cy="6751265"/>
          </a:xfrm>
        </p:spPr>
      </p:pic>
    </p:spTree>
    <p:extLst>
      <p:ext uri="{BB962C8B-B14F-4D97-AF65-F5344CB8AC3E}">
        <p14:creationId xmlns:p14="http://schemas.microsoft.com/office/powerpoint/2010/main" val="17071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930205"/>
            <a:ext cx="8506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Предупреждающий знак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5091708" cy="4525963"/>
          </a:xfrm>
        </p:spPr>
      </p:pic>
    </p:spTree>
    <p:extLst>
      <p:ext uri="{BB962C8B-B14F-4D97-AF65-F5344CB8AC3E}">
        <p14:creationId xmlns:p14="http://schemas.microsoft.com/office/powerpoint/2010/main" val="28493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624"/>
            <a:ext cx="5256584" cy="5256584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5517232"/>
            <a:ext cx="8039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Предписывающий знак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61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4525963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5013176"/>
            <a:ext cx="8039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Предписывающий знак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1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99392"/>
            <a:ext cx="6785552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536992" y="4929485"/>
            <a:ext cx="8089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Информационный знак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82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4537306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5301208"/>
            <a:ext cx="6805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Запрещающий знак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7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-243408"/>
            <a:ext cx="7272808" cy="7272808"/>
          </a:xfrm>
        </p:spPr>
      </p:pic>
    </p:spTree>
    <p:extLst>
      <p:ext uri="{BB962C8B-B14F-4D97-AF65-F5344CB8AC3E}">
        <p14:creationId xmlns:p14="http://schemas.microsoft.com/office/powerpoint/2010/main" val="41991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4624"/>
            <a:ext cx="9137467" cy="64533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87624" y="627258"/>
            <a:ext cx="67687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Print" pitchFamily="2" charset="0"/>
              </a:rPr>
              <a:t>Расписание</a:t>
            </a:r>
          </a:p>
          <a:p>
            <a:pPr algn="ctr"/>
            <a:r>
              <a:rPr lang="ru-RU" sz="2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Print" pitchFamily="2" charset="0"/>
              </a:rPr>
              <a:t> на 2 сентября</a:t>
            </a:r>
            <a:endParaRPr lang="ru-RU" sz="2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47019" y="1772816"/>
            <a:ext cx="499207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Русский язык</a:t>
            </a:r>
          </a:p>
          <a:p>
            <a:pPr marL="914400" indent="-914400" algn="ctr">
              <a:buAutoNum type="arabicPeriod"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Математика</a:t>
            </a:r>
          </a:p>
          <a:p>
            <a:pPr marL="914400" indent="-914400" algn="ctr">
              <a:buAutoNum type="arabicPeriod"/>
            </a:pP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Музыка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0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708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980728"/>
            <a:ext cx="56886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385"/>
              </a:spcAft>
            </a:pPr>
            <a:r>
              <a:rPr lang="ru-RU" sz="2000" dirty="0">
                <a:solidFill>
                  <a:schemeClr val="bg1"/>
                </a:solidFill>
                <a:latin typeface="Segoe Print" pitchFamily="2" charset="0"/>
                <a:ea typeface="Times New Roman"/>
              </a:rPr>
              <a:t>Сентябрь наступил, закончилось лето -</a:t>
            </a:r>
          </a:p>
          <a:p>
            <a:pPr algn="r">
              <a:spcAft>
                <a:spcPts val="385"/>
              </a:spcAft>
            </a:pPr>
            <a:r>
              <a:rPr lang="ru-RU" sz="2000" dirty="0">
                <a:solidFill>
                  <a:schemeClr val="bg1"/>
                </a:solidFill>
                <a:latin typeface="Segoe Print" pitchFamily="2" charset="0"/>
                <a:ea typeface="Times New Roman"/>
              </a:rPr>
              <a:t>Пришел праздник знаний, учебы, отметок!</a:t>
            </a:r>
          </a:p>
          <a:p>
            <a:pPr algn="r">
              <a:spcAft>
                <a:spcPts val="385"/>
              </a:spcAft>
            </a:pPr>
            <a:r>
              <a:rPr lang="ru-RU" sz="2000" dirty="0">
                <a:solidFill>
                  <a:schemeClr val="bg1"/>
                </a:solidFill>
                <a:latin typeface="Segoe Print" pitchFamily="2" charset="0"/>
                <a:ea typeface="Times New Roman"/>
              </a:rPr>
              <a:t>С праздником Вас поздравляю, друзья!</a:t>
            </a:r>
          </a:p>
          <a:p>
            <a:pPr algn="r">
              <a:spcAft>
                <a:spcPts val="385"/>
              </a:spcAft>
            </a:pPr>
            <a:r>
              <a:rPr lang="ru-RU" sz="2000" dirty="0">
                <a:solidFill>
                  <a:schemeClr val="bg1"/>
                </a:solidFill>
                <a:latin typeface="Segoe Print" pitchFamily="2" charset="0"/>
                <a:ea typeface="Times New Roman"/>
              </a:rPr>
              <a:t>Школьные двери вновь распахнутся,</a:t>
            </a:r>
          </a:p>
          <a:p>
            <a:pPr algn="r">
              <a:spcAft>
                <a:spcPts val="385"/>
              </a:spcAft>
            </a:pPr>
            <a:r>
              <a:rPr lang="ru-RU" sz="2000" dirty="0">
                <a:solidFill>
                  <a:schemeClr val="bg1"/>
                </a:solidFill>
                <a:latin typeface="Segoe Print" pitchFamily="2" charset="0"/>
                <a:ea typeface="Times New Roman"/>
              </a:rPr>
              <a:t>Завтра учебные будни начнутся</a:t>
            </a:r>
            <a:r>
              <a:rPr lang="ru-RU" sz="2000" dirty="0" smtClean="0">
                <a:solidFill>
                  <a:schemeClr val="bg1"/>
                </a:solidFill>
                <a:latin typeface="Segoe Print" pitchFamily="2" charset="0"/>
                <a:ea typeface="Times New Roman"/>
              </a:rPr>
              <a:t>.</a:t>
            </a:r>
          </a:p>
          <a:p>
            <a:pPr algn="r">
              <a:spcAft>
                <a:spcPts val="385"/>
              </a:spcAft>
            </a:pPr>
            <a:r>
              <a:rPr lang="ru-RU" sz="2000" dirty="0">
                <a:solidFill>
                  <a:schemeClr val="bg1"/>
                </a:solidFill>
                <a:latin typeface="Segoe Print" pitchFamily="2" charset="0"/>
                <a:ea typeface="Times New Roman"/>
              </a:rPr>
              <a:t>А сегодня – праздничный час</a:t>
            </a:r>
            <a:r>
              <a:rPr lang="ru-RU" sz="2000" dirty="0" smtClean="0">
                <a:solidFill>
                  <a:schemeClr val="bg1"/>
                </a:solidFill>
                <a:latin typeface="Segoe Print" pitchFamily="2" charset="0"/>
                <a:ea typeface="Times New Roman"/>
              </a:rPr>
              <a:t>!</a:t>
            </a:r>
          </a:p>
          <a:p>
            <a:pPr algn="r">
              <a:spcAft>
                <a:spcPts val="385"/>
              </a:spcAft>
            </a:pPr>
            <a:endParaRPr lang="ru-RU" sz="2000" dirty="0">
              <a:solidFill>
                <a:schemeClr val="bg1"/>
              </a:solidFill>
              <a:effectLst/>
              <a:latin typeface="Segoe Print" pitchFamily="2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92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239425" cy="65253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144058" y="1484784"/>
            <a:ext cx="50225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Print" pitchFamily="2" charset="0"/>
              </a:rPr>
              <a:t>Спасибо </a:t>
            </a:r>
          </a:p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Print" pitchFamily="2" charset="0"/>
              </a:rPr>
              <a:t>за внимание!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9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9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692696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accent2"/>
              </a:solidFill>
              <a:latin typeface="Segoe Print" pitchFamily="2" charset="0"/>
            </a:endParaRPr>
          </a:p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Segoe Print" pitchFamily="2" charset="0"/>
              </a:rPr>
              <a:t>Сегодня </a:t>
            </a:r>
            <a:r>
              <a:rPr lang="ru-RU" sz="3600" b="1" dirty="0">
                <a:solidFill>
                  <a:schemeClr val="accent2"/>
                </a:solidFill>
                <a:latin typeface="Segoe Print" pitchFamily="2" charset="0"/>
              </a:rPr>
              <a:t>в </a:t>
            </a:r>
            <a:r>
              <a:rPr lang="ru-RU" sz="3600" b="1" dirty="0" smtClean="0">
                <a:solidFill>
                  <a:schemeClr val="accent2"/>
                </a:solidFill>
                <a:latin typeface="Segoe Print" pitchFamily="2" charset="0"/>
              </a:rPr>
              <a:t>расписании</a:t>
            </a:r>
            <a:r>
              <a:rPr lang="ru-RU" sz="3600" dirty="0">
                <a:solidFill>
                  <a:schemeClr val="accent2"/>
                </a:solidFill>
                <a:latin typeface="Segoe Print" pitchFamily="2" charset="0"/>
              </a:rPr>
              <a:t>:</a:t>
            </a:r>
            <a:r>
              <a:rPr lang="ru-RU" sz="3600" dirty="0" smtClean="0">
                <a:solidFill>
                  <a:schemeClr val="accent2"/>
                </a:solidFill>
                <a:latin typeface="Segoe Print" pitchFamily="2" charset="0"/>
              </a:rPr>
              <a:t>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1</a:t>
            </a:r>
            <a:r>
              <a:rPr lang="ru-RU" sz="3600" dirty="0">
                <a:solidFill>
                  <a:schemeClr val="bg1"/>
                </a:solidFill>
                <a:latin typeface="Segoe Print" pitchFamily="2" charset="0"/>
              </a:rPr>
              <a:t>. Сказочная литература.</a:t>
            </a:r>
          </a:p>
          <a:p>
            <a:r>
              <a:rPr lang="ru-RU" sz="3600" dirty="0">
                <a:solidFill>
                  <a:schemeClr val="bg1"/>
                </a:solidFill>
                <a:latin typeface="Segoe Print" pitchFamily="2" charset="0"/>
              </a:rPr>
              <a:t>2. </a:t>
            </a:r>
            <a:r>
              <a:rPr lang="ru-RU" sz="3600" b="1" dirty="0">
                <a:solidFill>
                  <a:schemeClr val="bg1"/>
                </a:solidFill>
                <a:latin typeface="Segoe Print" pitchFamily="2" charset="0"/>
              </a:rPr>
              <a:t>Забавная</a:t>
            </a:r>
            <a:r>
              <a:rPr lang="ru-RU" sz="3600" dirty="0">
                <a:solidFill>
                  <a:schemeClr val="bg1"/>
                </a:solidFill>
                <a:latin typeface="Segoe Print" pitchFamily="2" charset="0"/>
              </a:rPr>
              <a:t> математика </a:t>
            </a:r>
          </a:p>
          <a:p>
            <a:r>
              <a:rPr lang="ru-RU" sz="3600" dirty="0">
                <a:solidFill>
                  <a:schemeClr val="bg1"/>
                </a:solidFill>
                <a:latin typeface="Segoe Print" pitchFamily="2" charset="0"/>
              </a:rPr>
              <a:t>3.Озорная грамматика	</a:t>
            </a:r>
          </a:p>
          <a:p>
            <a:r>
              <a:rPr lang="ru-RU" sz="3600" dirty="0">
                <a:solidFill>
                  <a:schemeClr val="bg1"/>
                </a:solidFill>
                <a:latin typeface="Segoe Print" pitchFamily="2" charset="0"/>
              </a:rPr>
              <a:t>4</a:t>
            </a:r>
            <a:r>
              <a:rPr lang="ru-RU" sz="3600" dirty="0" smtClean="0">
                <a:solidFill>
                  <a:schemeClr val="bg1"/>
                </a:solidFill>
                <a:latin typeface="Segoe Print" pitchFamily="2" charset="0"/>
              </a:rPr>
              <a:t>. </a:t>
            </a:r>
            <a:r>
              <a:rPr lang="ru-RU" sz="3600" dirty="0">
                <a:solidFill>
                  <a:schemeClr val="bg1"/>
                </a:solidFill>
                <a:latin typeface="Segoe Print" pitchFamily="2" charset="0"/>
              </a:rPr>
              <a:t>Урок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41470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6"/>
            <a:ext cx="9222633" cy="685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044005"/>
            <a:ext cx="7355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Сказочная литература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9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" y="16396"/>
            <a:ext cx="9144000" cy="6449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" y="0"/>
            <a:ext cx="911887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26" y="0"/>
            <a:ext cx="496014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29"/>
            <a:ext cx="9144000" cy="6592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2" y="132729"/>
            <a:ext cx="8967028" cy="6725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" y="0"/>
            <a:ext cx="6927273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317500"/>
            <a:ext cx="8255000" cy="6223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71" y="132729"/>
            <a:ext cx="8790055" cy="6592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519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9" y="0"/>
            <a:ext cx="9229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348880"/>
            <a:ext cx="7231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Забавная математика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6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0"/>
            <a:ext cx="881742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0"/>
            <a:ext cx="8974635" cy="5589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-27385"/>
            <a:ext cx="9121014" cy="68407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042"/>
            <a:ext cx="9144000" cy="38999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28" y="0"/>
            <a:ext cx="7018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93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80767" y="2564904"/>
            <a:ext cx="7022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Озорная грамматика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9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6" y="0"/>
            <a:ext cx="9134847" cy="6858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Segoe Print" pitchFamily="2" charset="0"/>
              </a:rPr>
              <a:t>Жираф </a:t>
            </a:r>
          </a:p>
          <a:p>
            <a:pPr algn="ctr"/>
            <a:r>
              <a:rPr lang="ru-RU" sz="6600" dirty="0" smtClean="0">
                <a:latin typeface="Segoe Print" pitchFamily="2" charset="0"/>
              </a:rPr>
              <a:t>Чайник</a:t>
            </a:r>
          </a:p>
          <a:p>
            <a:pPr algn="ctr"/>
            <a:r>
              <a:rPr lang="ru-RU" sz="6600" dirty="0" smtClean="0">
                <a:latin typeface="Segoe Print" pitchFamily="2" charset="0"/>
              </a:rPr>
              <a:t>Точка</a:t>
            </a:r>
          </a:p>
          <a:p>
            <a:pPr algn="ctr"/>
            <a:r>
              <a:rPr lang="ru-RU" sz="6600" dirty="0" smtClean="0">
                <a:latin typeface="Segoe Print" pitchFamily="2" charset="0"/>
              </a:rPr>
              <a:t>Коза</a:t>
            </a:r>
          </a:p>
          <a:p>
            <a:pPr algn="ctr"/>
            <a:r>
              <a:rPr lang="ru-RU" sz="6600" dirty="0" smtClean="0">
                <a:latin typeface="Segoe Print" pitchFamily="2" charset="0"/>
              </a:rPr>
              <a:t>Свинья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0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102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</dc:creator>
  <cp:lastModifiedBy>Стас</cp:lastModifiedBy>
  <cp:revision>14</cp:revision>
  <dcterms:created xsi:type="dcterms:W3CDTF">2022-08-30T12:36:01Z</dcterms:created>
  <dcterms:modified xsi:type="dcterms:W3CDTF">2022-08-31T16:41:22Z</dcterms:modified>
</cp:coreProperties>
</file>