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0" r:id="rId4"/>
    <p:sldId id="264" r:id="rId5"/>
    <p:sldId id="281" r:id="rId6"/>
    <p:sldId id="263" r:id="rId7"/>
    <p:sldId id="282" r:id="rId8"/>
    <p:sldId id="262" r:id="rId9"/>
    <p:sldId id="283" r:id="rId10"/>
    <p:sldId id="261" r:id="rId11"/>
    <p:sldId id="284" r:id="rId12"/>
    <p:sldId id="260" r:id="rId13"/>
    <p:sldId id="285" r:id="rId14"/>
    <p:sldId id="259" r:id="rId15"/>
    <p:sldId id="286" r:id="rId16"/>
    <p:sldId id="258" r:id="rId17"/>
    <p:sldId id="287" r:id="rId18"/>
    <p:sldId id="266" r:id="rId19"/>
    <p:sldId id="288" r:id="rId20"/>
    <p:sldId id="267" r:id="rId21"/>
    <p:sldId id="289" r:id="rId22"/>
    <p:sldId id="268" r:id="rId23"/>
    <p:sldId id="290" r:id="rId24"/>
    <p:sldId id="269" r:id="rId25"/>
    <p:sldId id="291" r:id="rId26"/>
    <p:sldId id="270" r:id="rId27"/>
    <p:sldId id="292" r:id="rId28"/>
    <p:sldId id="271" r:id="rId29"/>
    <p:sldId id="293" r:id="rId30"/>
    <p:sldId id="272" r:id="rId31"/>
    <p:sldId id="294" r:id="rId32"/>
    <p:sldId id="273" r:id="rId33"/>
    <p:sldId id="295" r:id="rId34"/>
    <p:sldId id="274" r:id="rId35"/>
    <p:sldId id="296" r:id="rId36"/>
    <p:sldId id="275" r:id="rId37"/>
    <p:sldId id="297" r:id="rId38"/>
    <p:sldId id="276" r:id="rId39"/>
    <p:sldId id="298" r:id="rId40"/>
    <p:sldId id="277" r:id="rId41"/>
    <p:sldId id="299" r:id="rId42"/>
    <p:sldId id="315" r:id="rId43"/>
    <p:sldId id="316" r:id="rId44"/>
    <p:sldId id="307" r:id="rId45"/>
    <p:sldId id="308" r:id="rId46"/>
    <p:sldId id="309" r:id="rId47"/>
    <p:sldId id="310" r:id="rId48"/>
    <p:sldId id="311" r:id="rId49"/>
    <p:sldId id="317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13" r:id="rId58"/>
    <p:sldId id="314" r:id="rId59"/>
    <p:sldId id="312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C113-BFF2-4C74-94C2-8F4A84719F44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A572-D928-4F45-A80A-D996DF7E1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C113-BFF2-4C74-94C2-8F4A84719F44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A572-D928-4F45-A80A-D996DF7E1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C113-BFF2-4C74-94C2-8F4A84719F44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A572-D928-4F45-A80A-D996DF7E1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C113-BFF2-4C74-94C2-8F4A84719F44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A572-D928-4F45-A80A-D996DF7E1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C113-BFF2-4C74-94C2-8F4A84719F44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A572-D928-4F45-A80A-D996DF7E1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C113-BFF2-4C74-94C2-8F4A84719F44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A572-D928-4F45-A80A-D996DF7E1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C113-BFF2-4C74-94C2-8F4A84719F44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A572-D928-4F45-A80A-D996DF7E1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C113-BFF2-4C74-94C2-8F4A84719F44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A572-D928-4F45-A80A-D996DF7E1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C113-BFF2-4C74-94C2-8F4A84719F44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A572-D928-4F45-A80A-D996DF7E1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C113-BFF2-4C74-94C2-8F4A84719F44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A572-D928-4F45-A80A-D996DF7E1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C113-BFF2-4C74-94C2-8F4A84719F44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A572-D928-4F45-A80A-D996DF7E1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9C113-BFF2-4C74-94C2-8F4A84719F44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7A572-D928-4F45-A80A-D996DF7E18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My holidays</a:t>
            </a:r>
            <a:endParaRPr lang="ru-RU" sz="9600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лександра\Desktop\1341770747_28.happy-holidays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428868"/>
            <a:ext cx="3265478" cy="3265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андра\Desktop\5707d3f187d1d1e9c3886ec9ecaef4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928670"/>
            <a:ext cx="5090689" cy="5038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андра\Desktop\5707d3f187d1d1e9c3886ec9ecaef4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00240"/>
            <a:ext cx="4786346" cy="420016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ookman Old Style" pitchFamily="18" charset="0"/>
              </a:rPr>
              <a:t>It’s raining. </a:t>
            </a:r>
            <a:endParaRPr lang="ru-RU" sz="72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андра\Desktop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142984"/>
            <a:ext cx="4714908" cy="4489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андра\Desktop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14488"/>
            <a:ext cx="4714908" cy="448941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Bookman Old Style" pitchFamily="18" charset="0"/>
              </a:rPr>
              <a:t>An island</a:t>
            </a:r>
            <a:endParaRPr lang="ru-RU" sz="8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андра\Desktop\jacket-clipart-varsity_jacket_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71546"/>
            <a:ext cx="4857784" cy="4748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андра\Desktop\jacket-clipart-varsity_jacket_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857364"/>
            <a:ext cx="4500594" cy="439933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Bookman Old Style" pitchFamily="18" charset="0"/>
              </a:rPr>
              <a:t>A jacket</a:t>
            </a:r>
            <a:endParaRPr lang="ru-RU" sz="66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ксандра\Desktop\coat-clipart-9ipxzG9i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785794"/>
            <a:ext cx="3643338" cy="5285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ксандра\Desktop\coat-clipart-9ipxzG9i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000240"/>
            <a:ext cx="3357586" cy="421422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ookman Old Style" pitchFamily="18" charset="0"/>
              </a:rPr>
              <a:t>A coat</a:t>
            </a:r>
            <a:endParaRPr lang="ru-RU" sz="72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лександра\Desktop\denim-jeans-clipar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071546"/>
            <a:ext cx="4314836" cy="4640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лександра\Desktop\denim-jeans-clipar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000240"/>
            <a:ext cx="3929090" cy="422581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Bookman Old Style" pitchFamily="18" charset="0"/>
              </a:rPr>
              <a:t>jeans</a:t>
            </a:r>
            <a:endParaRPr lang="ru-RU" sz="8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а\Desktop\e9d74661cc8d1d77cd0679bc90886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00174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лександра\Desktop\15864272-illustration-of-a-blue-pant-on-a-white-background-Stock-Vector-cartoon-pants-cloth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5214974" cy="4385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лександра\Desktop\15864272-illustration-of-a-blue-pant-on-a-white-background-Stock-Vector-cartoon-pants-cloth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85992"/>
            <a:ext cx="4857784" cy="408513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Bookman Old Style" pitchFamily="18" charset="0"/>
              </a:rPr>
              <a:t>shorts</a:t>
            </a:r>
            <a:endParaRPr lang="ru-RU" sz="88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лександра\Desktop\adventure-ha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79" y="1500174"/>
            <a:ext cx="5751933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лександра\Desktop\adventure-ha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71744"/>
            <a:ext cx="5751933" cy="350046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Bookman Old Style" pitchFamily="18" charset="0"/>
              </a:rPr>
              <a:t>a hat</a:t>
            </a:r>
            <a:endParaRPr lang="ru-RU" sz="88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лександра\Desktop\cap-clipart-baseball_cap_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000108"/>
            <a:ext cx="5420354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лександра\Desktop\cap-clipart-baseball_cap_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285992"/>
            <a:ext cx="4991726" cy="36841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ookman Old Style" pitchFamily="18" charset="0"/>
              </a:rPr>
              <a:t>a cap</a:t>
            </a:r>
            <a:endParaRPr lang="ru-RU" sz="72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андра\Desktop\t-shirt-clip-art-Azure_T-Shirt_Clip_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28736"/>
            <a:ext cx="3889387" cy="4242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андра\Desktop\t-shirt-clip-art-Azure_T-Shirt_Clip_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428868"/>
            <a:ext cx="3389321" cy="369744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Bookman Old Style" pitchFamily="18" charset="0"/>
              </a:rPr>
              <a:t>a T-shirt</a:t>
            </a:r>
            <a:endParaRPr lang="ru-RU" sz="8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лександра\Desktop\shi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5924953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лександра\Desktop\shi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85992"/>
            <a:ext cx="5924953" cy="35719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Bookman Old Style" pitchFamily="18" charset="0"/>
              </a:rPr>
              <a:t>a shirt</a:t>
            </a:r>
            <a:endParaRPr lang="ru-RU" sz="8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а\Desktop\e9d74661cc8d1d77cd0679bc90886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3116"/>
            <a:ext cx="4000528" cy="400052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ookman Old Style" pitchFamily="18" charset="0"/>
              </a:rPr>
              <a:t>It’s sunny.</a:t>
            </a:r>
            <a:endParaRPr lang="ru-RU" sz="72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лександра\Desktop\1341372161571989934skirt 2-m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57298"/>
            <a:ext cx="4726316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лександра\Desktop\1341372161571989934skirt 2-m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71678"/>
            <a:ext cx="4726316" cy="414340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Bookman Old Style" pitchFamily="18" charset="0"/>
              </a:rPr>
              <a:t>a skirt</a:t>
            </a:r>
            <a:endParaRPr lang="ru-RU" sz="8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лександра\Desktop\k15000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14488"/>
            <a:ext cx="4849004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лександра\Desktop\k15000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00306"/>
            <a:ext cx="4849004" cy="35719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Bookman Old Style" pitchFamily="18" charset="0"/>
              </a:rPr>
              <a:t>shoes</a:t>
            </a:r>
            <a:endParaRPr lang="ru-RU" sz="8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лександра\Desktop\загруженное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428736"/>
            <a:ext cx="4143404" cy="393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лександра\Desktop\загруженное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3116"/>
            <a:ext cx="4143404" cy="393152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Bookman Old Style" pitchFamily="18" charset="0"/>
                <a:cs typeface="Times New Roman" pitchFamily="18" charset="0"/>
              </a:rPr>
              <a:t>socks</a:t>
            </a:r>
            <a:endParaRPr lang="ru-RU" sz="8000" dirty="0"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лександра\Desktop\spring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5759999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лександра\Desktop\spring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428868"/>
            <a:ext cx="5759999" cy="3600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Bookman Old Style" pitchFamily="18" charset="0"/>
              </a:rPr>
              <a:t>It’s spring. </a:t>
            </a:r>
            <a:endParaRPr lang="ru-RU" sz="8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лександра\Desktop\635848557150633136-120303261_wi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00174"/>
            <a:ext cx="5760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лександра\Desktop\635848557150633136-120303261_wi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500306"/>
            <a:ext cx="5760000" cy="3600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Bookman Old Style" pitchFamily="18" charset="0"/>
              </a:rPr>
              <a:t>It’s winter.</a:t>
            </a:r>
            <a:endParaRPr lang="ru-RU" sz="88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а\Desktop\cold-weather-clip-art-HotWeath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1113" y="896938"/>
            <a:ext cx="383857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лександра\Desktop\Understanding_Summer_as_per_Ayurveda!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399999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лександра\Desktop\Understanding_Summer_as_per_Ayurveda!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57430"/>
            <a:ext cx="6399999" cy="3600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Bookman Old Style" pitchFamily="18" charset="0"/>
              </a:rPr>
              <a:t>It’s summer.</a:t>
            </a:r>
            <a:endParaRPr lang="ru-RU" sz="8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а\Desktop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695301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Bookman Old Style" pitchFamily="18" charset="0"/>
              </a:rPr>
              <a:t>It’s </a:t>
            </a:r>
            <a:r>
              <a:rPr lang="en-US" sz="8000" dirty="0" smtClean="0">
                <a:latin typeface="Bookman Old Style" pitchFamily="18" charset="0"/>
              </a:rPr>
              <a:t>autumn.</a:t>
            </a:r>
            <a:endParaRPr lang="ru-RU" sz="8000" dirty="0">
              <a:latin typeface="Bookman Old Style" pitchFamily="18" charset="0"/>
            </a:endParaRPr>
          </a:p>
        </p:txBody>
      </p:sp>
      <p:pic>
        <p:nvPicPr>
          <p:cNvPr id="2050" name="Picture 2" descr="C:\Users\Александра\Desktop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3116"/>
            <a:ext cx="6566735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Bookman Old Style" pitchFamily="18" charset="0"/>
              </a:rPr>
              <a:t>What’s the weather like?</a:t>
            </a:r>
            <a:endParaRPr lang="ru-RU" sz="4800" dirty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85786" y="3714752"/>
            <a:ext cx="3857652" cy="2054221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sz="4800" dirty="0" smtClean="0">
                <a:latin typeface="Bookman Old Style" pitchFamily="18" charset="0"/>
              </a:rPr>
              <a:t>It’s ……..</a:t>
            </a:r>
            <a:endParaRPr lang="ru-RU" sz="4000" dirty="0">
              <a:latin typeface="Bookman Old Style" pitchFamily="18" charset="0"/>
            </a:endParaRPr>
          </a:p>
        </p:txBody>
      </p:sp>
      <p:pic>
        <p:nvPicPr>
          <p:cNvPr id="3" name="Picture 2" descr="C:\Users\Александра\Desktop\e9d74661cc8d1d77cd0679bc90886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071810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Bookman Old Style" pitchFamily="18" charset="0"/>
              </a:rPr>
              <a:t>What’s the weather like?</a:t>
            </a:r>
            <a:endParaRPr lang="ru-RU" sz="4800" dirty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85786" y="3714752"/>
            <a:ext cx="3857652" cy="2054221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sz="4800" dirty="0" smtClean="0">
                <a:latin typeface="Bookman Old Style" pitchFamily="18" charset="0"/>
              </a:rPr>
              <a:t>It’s ……..</a:t>
            </a:r>
            <a:endParaRPr lang="ru-RU" sz="4000" dirty="0">
              <a:latin typeface="Bookman Old Style" pitchFamily="18" charset="0"/>
            </a:endParaRPr>
          </a:p>
        </p:txBody>
      </p:sp>
      <p:pic>
        <p:nvPicPr>
          <p:cNvPr id="5" name="Picture 2" descr="C:\Users\Александра\Desktop\cold-weather-clip-art-HotWeath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500306"/>
            <a:ext cx="2460630" cy="293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Bookman Old Style" pitchFamily="18" charset="0"/>
              </a:rPr>
              <a:t>What’s the weather like?</a:t>
            </a:r>
            <a:endParaRPr lang="ru-RU" sz="4800" dirty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85786" y="3714752"/>
            <a:ext cx="3857652" cy="2054221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sz="4800" dirty="0" smtClean="0">
                <a:latin typeface="Bookman Old Style" pitchFamily="18" charset="0"/>
              </a:rPr>
              <a:t>It’s ……..</a:t>
            </a:r>
            <a:endParaRPr lang="ru-RU" sz="4000" dirty="0">
              <a:latin typeface="Bookman Old Style" pitchFamily="18" charset="0"/>
            </a:endParaRPr>
          </a:p>
        </p:txBody>
      </p:sp>
      <p:pic>
        <p:nvPicPr>
          <p:cNvPr id="22530" name="Picture 2" descr="C:\Users\Александра\Desktop\its-cold-clipar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428868"/>
            <a:ext cx="2333625" cy="286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Bookman Old Style" pitchFamily="18" charset="0"/>
              </a:rPr>
              <a:t>What’s the weather like?</a:t>
            </a:r>
            <a:endParaRPr lang="ru-RU" sz="4800" dirty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85786" y="3714752"/>
            <a:ext cx="3857652" cy="2054221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sz="4800" dirty="0" smtClean="0">
                <a:latin typeface="Bookman Old Style" pitchFamily="18" charset="0"/>
              </a:rPr>
              <a:t>It’s ……..</a:t>
            </a:r>
            <a:endParaRPr lang="ru-RU" sz="4000" dirty="0">
              <a:latin typeface="Bookman Old Style" pitchFamily="18" charset="0"/>
            </a:endParaRPr>
          </a:p>
        </p:txBody>
      </p:sp>
      <p:pic>
        <p:nvPicPr>
          <p:cNvPr id="23554" name="Picture 2" descr="C:\Users\Александра\Desktop\rainy-weather-clip-art-clipart-free-clip-art-imag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571744"/>
            <a:ext cx="3851664" cy="2593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Bookman Old Style" pitchFamily="18" charset="0"/>
              </a:rPr>
              <a:t>What’s the weather like?</a:t>
            </a:r>
            <a:endParaRPr lang="ru-RU" sz="4800" dirty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85786" y="3714752"/>
            <a:ext cx="3857652" cy="2054221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sz="4800" dirty="0" smtClean="0">
                <a:latin typeface="Bookman Old Style" pitchFamily="18" charset="0"/>
              </a:rPr>
              <a:t>It’s ……..</a:t>
            </a:r>
            <a:endParaRPr lang="ru-RU" sz="4000" dirty="0">
              <a:latin typeface="Bookman Old Style" pitchFamily="18" charset="0"/>
            </a:endParaRPr>
          </a:p>
        </p:txBody>
      </p:sp>
      <p:pic>
        <p:nvPicPr>
          <p:cNvPr id="24578" name="Picture 2" descr="C:\Users\Александра\Desktop\5707d3f187d1d1e9c3886ec9ecaef4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214554"/>
            <a:ext cx="3584633" cy="3548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Bookman Old Style" pitchFamily="18" charset="0"/>
              </a:rPr>
              <a:t>Answer the questions: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143800" cy="4525963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US" sz="4000" dirty="0" smtClean="0">
                <a:latin typeface="Bookman Old Style" pitchFamily="18" charset="0"/>
              </a:rPr>
              <a:t>My </a:t>
            </a:r>
            <a:r>
              <a:rPr lang="en-US" sz="4000" dirty="0" err="1" smtClean="0">
                <a:latin typeface="Bookman Old Style" pitchFamily="18" charset="0"/>
              </a:rPr>
              <a:t>favourite</a:t>
            </a:r>
            <a:r>
              <a:rPr lang="en-US" sz="4000" dirty="0" smtClean="0">
                <a:latin typeface="Bookman Old Style" pitchFamily="18" charset="0"/>
              </a:rPr>
              <a:t> season is …………..</a:t>
            </a:r>
            <a:endParaRPr lang="ru-RU" sz="4000" dirty="0" smtClean="0">
              <a:latin typeface="Bookman Old Style" pitchFamily="18" charset="0"/>
            </a:endParaRPr>
          </a:p>
          <a:p>
            <a:pPr marL="514350" indent="-514350" algn="just">
              <a:buAutoNum type="arabicPeriod"/>
            </a:pPr>
            <a:r>
              <a:rPr lang="de-DE" sz="4000" dirty="0" err="1" smtClean="0">
                <a:latin typeface="Bookman Old Style" pitchFamily="18" charset="0"/>
              </a:rPr>
              <a:t>It‘s</a:t>
            </a:r>
            <a:r>
              <a:rPr lang="de-DE" sz="4000" dirty="0" smtClean="0">
                <a:latin typeface="Bookman Old Style" pitchFamily="18" charset="0"/>
              </a:rPr>
              <a:t> ……………….</a:t>
            </a:r>
            <a:endParaRPr lang="en-US" sz="4000" dirty="0" smtClean="0">
              <a:latin typeface="Bookman Old Style" pitchFamily="18" charset="0"/>
            </a:endParaRPr>
          </a:p>
          <a:p>
            <a:pPr marL="514350" indent="-514350" algn="just">
              <a:buAutoNum type="arabicPeriod"/>
            </a:pPr>
            <a:r>
              <a:rPr lang="en-US" sz="4000" dirty="0" smtClean="0">
                <a:latin typeface="Bookman Old Style" pitchFamily="18" charset="0"/>
              </a:rPr>
              <a:t>I’m wearing my…..(</a:t>
            </a:r>
            <a:r>
              <a:rPr lang="ru-RU" sz="4000" dirty="0" smtClean="0">
                <a:latin typeface="Bookman Old Style" pitchFamily="18" charset="0"/>
              </a:rPr>
              <a:t>я ношу</a:t>
            </a:r>
            <a:r>
              <a:rPr lang="en-US" sz="4000" dirty="0" smtClean="0">
                <a:latin typeface="Bookman Old Style" pitchFamily="18" charset="0"/>
              </a:rPr>
              <a:t>)</a:t>
            </a:r>
            <a:endParaRPr lang="ru-RU" sz="40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а\Desktop\cold-weather-clip-art-HotWeath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714488"/>
            <a:ext cx="3603638" cy="429217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ookman Old Style" pitchFamily="18" charset="0"/>
              </a:rPr>
              <a:t>It’s hot.</a:t>
            </a:r>
            <a:endParaRPr lang="ru-RU" sz="7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2285992"/>
            <a:ext cx="7786742" cy="350046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a_FuturaRoundDemi" panose="020F0702020204020204" pitchFamily="34" charset="-52"/>
              </a:rPr>
              <a:t>	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h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er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, b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ir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d, sk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ir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t, T-sh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ir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t; a sk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ir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t – sk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ir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ts, a T-sh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ir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t – T-sh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ir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ts; a blue sk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ir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t, a white T-sh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ir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t. G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ir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ls wear sk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ir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ts. Boys wear T-sh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ir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ts. </a:t>
            </a:r>
            <a:endParaRPr lang="ru-RU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glow rad="127000">
                  <a:schemeClr val="bg2"/>
                </a:glow>
              </a:effectLst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0" y="571480"/>
            <a:ext cx="1643074" cy="161424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3116"/>
            <a:ext cx="7543824" cy="4054485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	</a:t>
            </a:r>
            <a:r>
              <a:rPr lang="en-US" sz="4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b</a:t>
            </a:r>
            <a:r>
              <a:rPr lang="en-US" sz="44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ee</a:t>
            </a:r>
            <a:r>
              <a:rPr lang="en-US" sz="4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, r</a:t>
            </a:r>
            <a:r>
              <a:rPr lang="en-US" sz="44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ea</a:t>
            </a:r>
            <a:r>
              <a:rPr lang="en-US" sz="4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d, j</a:t>
            </a:r>
            <a:r>
              <a:rPr lang="en-US" sz="44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ea</a:t>
            </a:r>
            <a:r>
              <a:rPr lang="en-US" sz="4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ns; dark blue j</a:t>
            </a:r>
            <a:r>
              <a:rPr lang="en-US" sz="44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ea</a:t>
            </a:r>
            <a:r>
              <a:rPr lang="en-US" sz="4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ns, my j</a:t>
            </a:r>
            <a:r>
              <a:rPr lang="en-US" sz="44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ea</a:t>
            </a:r>
            <a:r>
              <a:rPr lang="en-US" sz="4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ns, his j</a:t>
            </a:r>
            <a:r>
              <a:rPr lang="en-US" sz="44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ea</a:t>
            </a:r>
            <a:r>
              <a:rPr lang="en-US" sz="4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ns. </a:t>
            </a:r>
            <a:endParaRPr lang="ru-RU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glow rad="127000">
                  <a:schemeClr val="bg2"/>
                </a:glow>
              </a:effectLst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785794"/>
            <a:ext cx="1428760" cy="150141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	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w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i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n, w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i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nd, w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i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ndy; a hot w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i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nd, a w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i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ndy day, the w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i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nd and the sun. 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I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t’s so hot! </a:t>
            </a:r>
            <a:endParaRPr lang="ru-RU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glow rad="127000">
                  <a:schemeClr val="bg2"/>
                </a:glow>
              </a:effectLst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928670"/>
            <a:ext cx="1000132" cy="100013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071678"/>
            <a:ext cx="7715304" cy="4240211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a_FuturaRoundDemi" panose="020F0702020204020204" pitchFamily="34" charset="-52"/>
              </a:rPr>
              <a:t>	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bl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ue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, sh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oe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, a sh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oe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 – sh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oe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s; red sh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oe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s, summer sh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oe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s; his sh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oe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s. Put on your sh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oe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s. </a:t>
            </a:r>
            <a:endParaRPr lang="ru-RU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glow rad="127000">
                  <a:schemeClr val="bg2"/>
                </a:glow>
              </a:effectLst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785794"/>
            <a:ext cx="1285884" cy="1223662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a_FuturaRoundDemi" panose="020F0702020204020204" pitchFamily="34" charset="-52"/>
              </a:rPr>
              <a:t>	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p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o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t, s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o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ck, a s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o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ck – s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o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cks; his black s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o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cks. Take off your s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o</a:t>
            </a:r>
            <a:r>
              <a:rPr lang="en-US" sz="36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cks</a:t>
            </a:r>
            <a:r>
              <a:rPr lang="ru-RU" sz="3600" dirty="0">
                <a:ln w="18415" cmpd="sng">
                  <a:noFill/>
                  <a:prstDash val="solid"/>
                </a:ln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.</a:t>
            </a:r>
            <a:endParaRPr lang="ru-RU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glow rad="127000">
                  <a:schemeClr val="bg2"/>
                </a:glow>
              </a:effectLst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4" y="785794"/>
            <a:ext cx="1071570" cy="987854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	</a:t>
            </a:r>
            <a:r>
              <a:rPr lang="en-US" sz="4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b</a:t>
            </a:r>
            <a:r>
              <a:rPr lang="en-US" sz="44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oa</a:t>
            </a:r>
            <a:r>
              <a:rPr lang="en-US" sz="4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t, c</a:t>
            </a:r>
            <a:r>
              <a:rPr lang="en-US" sz="44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o</a:t>
            </a:r>
            <a:r>
              <a:rPr lang="en-US" sz="4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ld; a c</a:t>
            </a:r>
            <a:r>
              <a:rPr lang="en-US" sz="44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o</a:t>
            </a:r>
            <a:r>
              <a:rPr lang="en-US" sz="4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ld day, c</a:t>
            </a:r>
            <a:r>
              <a:rPr lang="en-US" sz="44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o</a:t>
            </a:r>
            <a:r>
              <a:rPr lang="en-US" sz="4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ld weather. It’s s</a:t>
            </a:r>
            <a:r>
              <a:rPr lang="en-US" sz="44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o</a:t>
            </a:r>
            <a:r>
              <a:rPr lang="en-US" sz="4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 c</a:t>
            </a:r>
            <a:r>
              <a:rPr lang="en-US" sz="44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o</a:t>
            </a:r>
            <a:r>
              <a:rPr lang="en-US" sz="44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ld today! </a:t>
            </a:r>
            <a:endParaRPr lang="ru-RU" sz="440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glow rad="127000">
                  <a:schemeClr val="bg2"/>
                </a:glow>
              </a:effectLst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4" y="857232"/>
            <a:ext cx="1071570" cy="109141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a_FuturaRoundDemi" panose="020F0702020204020204" pitchFamily="34" charset="-52"/>
              </a:rPr>
              <a:t>	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k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i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te, b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i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ke, 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i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s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land [ˈ</a:t>
            </a:r>
            <a:r>
              <a:rPr lang="en-US" sz="40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aɪ</a:t>
            </a:r>
            <a:r>
              <a:rPr lang="en-US" sz="4000" dirty="0" err="1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lənd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]; an 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i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s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land – 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i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s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lands, a big 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i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s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land, a small 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i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s</a:t>
            </a:r>
            <a:r>
              <a:rPr lang="en-US" sz="40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land</a:t>
            </a:r>
            <a:r>
              <a:rPr lang="ru-RU" sz="40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Bookman Old Style" pitchFamily="18" charset="0"/>
              </a:rPr>
              <a:t>.</a:t>
            </a:r>
            <a:endParaRPr lang="ru-RU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glow rad="127000">
                  <a:schemeClr val="bg2"/>
                </a:glow>
              </a:effectLst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6" y="857232"/>
            <a:ext cx="1143008" cy="1205353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лександра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6345238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Александра\Desktop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6762418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Bookman Old Style" pitchFamily="18" charset="0"/>
              </a:rPr>
              <a:t>Translate from Russian into English:</a:t>
            </a:r>
            <a:endParaRPr lang="ru-RU" sz="3600" dirty="0">
              <a:latin typeface="Bookman Old Style" pitchFamily="18" charset="0"/>
            </a:endParaRPr>
          </a:p>
        </p:txBody>
      </p:sp>
      <p:pic>
        <p:nvPicPr>
          <p:cNvPr id="27650" name="Picture 2" descr="C:\Users\Александра\Desktop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428868"/>
            <a:ext cx="601630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а\Desktop\its-cold-clipar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928670"/>
            <a:ext cx="4071966" cy="5002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а\Desktop\its-cold-clipar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928802"/>
            <a:ext cx="3753582" cy="434343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ookman Old Style" pitchFamily="18" charset="0"/>
              </a:rPr>
              <a:t>It’s cold. </a:t>
            </a:r>
            <a:endParaRPr lang="ru-RU" sz="72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андра\Desktop\rainy-weather-clip-art-clipart-free-clip-art-imag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14422"/>
            <a:ext cx="6258402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андра\Desktop\rainy-weather-clip-art-clipart-free-clip-art-imag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6258402" cy="421484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ookman Old Style" pitchFamily="18" charset="0"/>
              </a:rPr>
              <a:t>It’s windy. </a:t>
            </a:r>
            <a:endParaRPr lang="ru-RU" sz="72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98</Words>
  <Application>Microsoft Office PowerPoint</Application>
  <PresentationFormat>Экран (4:3)</PresentationFormat>
  <Paragraphs>44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My holidays</vt:lpstr>
      <vt:lpstr>Слайд 2</vt:lpstr>
      <vt:lpstr>It’s sunny.</vt:lpstr>
      <vt:lpstr>Слайд 4</vt:lpstr>
      <vt:lpstr>It’s hot.</vt:lpstr>
      <vt:lpstr>Слайд 6</vt:lpstr>
      <vt:lpstr>It’s cold. </vt:lpstr>
      <vt:lpstr>Слайд 8</vt:lpstr>
      <vt:lpstr>It’s windy. </vt:lpstr>
      <vt:lpstr>Слайд 10</vt:lpstr>
      <vt:lpstr>It’s raining. </vt:lpstr>
      <vt:lpstr>Слайд 12</vt:lpstr>
      <vt:lpstr>An island</vt:lpstr>
      <vt:lpstr>Слайд 14</vt:lpstr>
      <vt:lpstr>A jacket</vt:lpstr>
      <vt:lpstr>Слайд 16</vt:lpstr>
      <vt:lpstr>A coat</vt:lpstr>
      <vt:lpstr>Слайд 18</vt:lpstr>
      <vt:lpstr>jeans</vt:lpstr>
      <vt:lpstr>Слайд 20</vt:lpstr>
      <vt:lpstr>shorts</vt:lpstr>
      <vt:lpstr>Слайд 22</vt:lpstr>
      <vt:lpstr>a hat</vt:lpstr>
      <vt:lpstr>Слайд 24</vt:lpstr>
      <vt:lpstr>a cap</vt:lpstr>
      <vt:lpstr>Слайд 26</vt:lpstr>
      <vt:lpstr>a T-shirt</vt:lpstr>
      <vt:lpstr>Слайд 28</vt:lpstr>
      <vt:lpstr>a shirt</vt:lpstr>
      <vt:lpstr>Слайд 30</vt:lpstr>
      <vt:lpstr>a skirt</vt:lpstr>
      <vt:lpstr>Слайд 32</vt:lpstr>
      <vt:lpstr>shoes</vt:lpstr>
      <vt:lpstr>Слайд 34</vt:lpstr>
      <vt:lpstr>socks</vt:lpstr>
      <vt:lpstr>Слайд 36</vt:lpstr>
      <vt:lpstr>It’s spring. </vt:lpstr>
      <vt:lpstr>Слайд 38</vt:lpstr>
      <vt:lpstr>It’s winter.</vt:lpstr>
      <vt:lpstr>Слайд 40</vt:lpstr>
      <vt:lpstr>It’s summer.</vt:lpstr>
      <vt:lpstr>Слайд 42</vt:lpstr>
      <vt:lpstr>It’s autumn.</vt:lpstr>
      <vt:lpstr>What’s the weather like?</vt:lpstr>
      <vt:lpstr>What’s the weather like?</vt:lpstr>
      <vt:lpstr>What’s the weather like?</vt:lpstr>
      <vt:lpstr>What’s the weather like?</vt:lpstr>
      <vt:lpstr>What’s the weather like?</vt:lpstr>
      <vt:lpstr>Answer the questions: 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Translate from Russian into English: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holidays</dc:title>
  <dc:creator>Александра</dc:creator>
  <cp:lastModifiedBy>Александра</cp:lastModifiedBy>
  <cp:revision>9</cp:revision>
  <dcterms:created xsi:type="dcterms:W3CDTF">2016-04-17T06:39:35Z</dcterms:created>
  <dcterms:modified xsi:type="dcterms:W3CDTF">2016-04-24T08:24:17Z</dcterms:modified>
</cp:coreProperties>
</file>