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56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890D-6409-4606-8E80-EFFBCB49494C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F921-1469-431F-8F9D-388E106EA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369B-317E-4E3A-A9A2-474AAE6A5B5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52AB-CF1A-4EC5-A858-F3E5446EB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5B44-C855-41E9-8886-9494382DD1FB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8552-CD07-41DD-8DE9-5DBD23400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4070F1-81EE-4959-B5AA-931132D314C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971C11-4733-4F3F-806F-1456A64E7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287F-41C5-4BA5-A17B-6B57E785993A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3CE8-09A7-4469-BC0E-67244BC1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6C73-76E7-401D-B547-D1BCF2BB8AB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9D57-BD53-4EFF-947C-F9CF86EB0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E432-791C-4D1A-982A-EFC905827D6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A669-F266-4DAA-B18E-5CC335CD2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376FF8-F3AF-436A-87B4-CCE792C87BC2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AD61EF-5A1C-41C6-9B35-0A62DAA54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0435-58F6-4C93-9FE8-6174E48B9681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7F4-AE6D-4BD2-8FAA-7042F448A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98827C-170B-4089-8C0E-D1D78B034B5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E361FD-0EF5-4882-ACF3-F876E805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7EE95C-86A6-4C0D-A706-3FF273AB1AD4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75725E-CA37-44A6-9A32-69A9775BA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BAC76DA-E356-4F30-8267-41217E5EF4AB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257B1F9-208A-4864-A85D-03FDFEC4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7" r:id="rId4"/>
    <p:sldLayoutId id="2147483708" r:id="rId5"/>
    <p:sldLayoutId id="2147483715" r:id="rId6"/>
    <p:sldLayoutId id="2147483709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_majsssr0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85750"/>
            <a:ext cx="37814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0" y="4429125"/>
            <a:ext cx="6172200" cy="1893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Первый день, месяц май!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Подымайся и вставай!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не майся, просыпайся,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песней солнышко встречай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8604"/>
            <a:ext cx="66301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мая – день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ubork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928813"/>
            <a:ext cx="4429125" cy="4368800"/>
          </a:xfrm>
        </p:spPr>
      </p:pic>
      <p:pic>
        <p:nvPicPr>
          <p:cNvPr id="5" name="Рисунок 4" descr="257_02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"/>
            <a:ext cx="4318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0000073917-previ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44775"/>
            <a:ext cx="5646738" cy="4213225"/>
          </a:xfrm>
        </p:spPr>
      </p:pic>
      <p:pic>
        <p:nvPicPr>
          <p:cNvPr id="5" name="Рисунок 4" descr="c5178e03d8f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0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Пословицы о труде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3200" smtClean="0"/>
              <a:t>Не одежда красит человека, а добрые дела. </a:t>
            </a:r>
          </a:p>
          <a:p>
            <a:pPr eaLnBrk="1" hangingPunct="1"/>
            <a:r>
              <a:rPr lang="ru-RU" sz="3200" smtClean="0"/>
              <a:t>Торопливый дважды одно дело делает.</a:t>
            </a:r>
          </a:p>
          <a:p>
            <a:pPr eaLnBrk="1" hangingPunct="1"/>
            <a:r>
              <a:rPr lang="ru-RU" sz="3200" smtClean="0"/>
              <a:t>Старание и труд к счастью ведут.</a:t>
            </a:r>
          </a:p>
          <a:p>
            <a:pPr eaLnBrk="1" hangingPunct="1"/>
            <a:r>
              <a:rPr lang="ru-RU" sz="3200" smtClean="0"/>
              <a:t>Землю красит солнце, а человека труд.</a:t>
            </a:r>
          </a:p>
          <a:p>
            <a:pPr eaLnBrk="1" hangingPunct="1"/>
            <a:r>
              <a:rPr lang="ru-RU" sz="3200" smtClean="0"/>
              <a:t>Нужно наклониться, чтоб из ручья напиться.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4375" y="642938"/>
            <a:ext cx="7467600" cy="4873625"/>
          </a:xfrm>
        </p:spPr>
        <p:txBody>
          <a:bodyPr/>
          <a:lstStyle/>
          <a:p>
            <a:pPr eaLnBrk="1" hangingPunct="1"/>
            <a:r>
              <a:rPr lang="ru-RU" sz="3200" smtClean="0"/>
              <a:t>За много дел не берись, а в одном отличись.</a:t>
            </a:r>
          </a:p>
          <a:p>
            <a:pPr eaLnBrk="1" hangingPunct="1"/>
            <a:r>
              <a:rPr lang="ru-RU" sz="3200" smtClean="0"/>
              <a:t>Кто раньше встает, тот грибки соберет, а сонливый да ленивый идут после за крапивой. </a:t>
            </a:r>
          </a:p>
          <a:p>
            <a:pPr eaLnBrk="1" hangingPunct="1"/>
            <a:r>
              <a:rPr lang="ru-RU" sz="3200" smtClean="0"/>
              <a:t>Лучше тихо да вперед, чем скоро да потом назад.</a:t>
            </a:r>
          </a:p>
          <a:p>
            <a:pPr eaLnBrk="1" hangingPunct="1"/>
            <a:r>
              <a:rPr lang="ru-RU" sz="3200" smtClean="0"/>
              <a:t>Не откладывай на завтра то, что можно сделать сегодня.</a:t>
            </a:r>
          </a:p>
          <a:p>
            <a:pPr eaLnBrk="1" hangingPunct="1"/>
            <a:r>
              <a:rPr lang="ru-RU" sz="3200" smtClean="0"/>
              <a:t>Труд человека кормит, а лень порти</a:t>
            </a:r>
            <a:r>
              <a:rPr lang="ru-RU" smtClean="0"/>
              <a:t>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Ear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Трудится Земля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642938" y="5072063"/>
            <a:ext cx="671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Сколько нужного на свете</a:t>
            </a:r>
          </a:p>
          <a:p>
            <a:r>
              <a:rPr lang="ru-RU" sz="2400" b="1">
                <a:solidFill>
                  <a:schemeClr val="bg1"/>
                </a:solidFill>
              </a:rPr>
              <a:t>Люди делают вокруг:</a:t>
            </a:r>
          </a:p>
        </p:txBody>
      </p:sp>
      <p:pic>
        <p:nvPicPr>
          <p:cNvPr id="2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57188"/>
            <a:ext cx="17954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030788"/>
            <a:ext cx="17621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000375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2857500"/>
            <a:ext cx="1825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214313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4857750"/>
            <a:ext cx="18684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1285875"/>
            <a:ext cx="18303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643438"/>
            <a:ext cx="7543800" cy="183038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плетут морские сети,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с рассветом косят луг,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6_ris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48831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286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642938"/>
            <a:ext cx="3636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86375"/>
            <a:ext cx="7472363" cy="1187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Варят сталь, штурмуют космос,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За станком в цеху стоят,</a:t>
            </a:r>
          </a:p>
          <a:p>
            <a:pPr algn="ctr" eaLnBrk="1" hangingPunct="1"/>
            <a:endParaRPr lang="ru-RU" smtClean="0"/>
          </a:p>
        </p:txBody>
      </p:sp>
      <p:pic>
        <p:nvPicPr>
          <p:cNvPr id="7" name="Рисунок 6" descr="chineacierste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4567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04_s65_304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35731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19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628775"/>
            <a:ext cx="4214813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29250"/>
            <a:ext cx="7258050" cy="1044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Миллионы умных взрослых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Учат грамоте ребят,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1128716_f5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4953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dago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750"/>
            <a:ext cx="4286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929063"/>
            <a:ext cx="7329488" cy="254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Кто-то нефть в тайге качает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Из глубин земных пластов,</a:t>
            </a:r>
          </a:p>
          <a:p>
            <a:pPr eaLnBrk="1" hangingPunct="1"/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А другие листья чая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Аккуратно рвут с кустов.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211027-workers-repair-an-oil-pump-jack-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98475"/>
            <a:ext cx="40005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574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0"/>
            <a:ext cx="6757988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Ежедневно дел в достатке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Для тебя и для меня.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Будет все всегда в порядке,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Если трудится Земля.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07206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7225-1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000500"/>
            <a:ext cx="354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1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3877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ТВОЙ ТРУД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22555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можешь делать ТЫ?</a:t>
            </a:r>
            <a:endParaRPr lang="ru-RU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a00e553e5e7e98834010535f75b5c970c-320w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3249613" cy="4873625"/>
          </a:xfrm>
        </p:spPr>
      </p:pic>
      <p:pic>
        <p:nvPicPr>
          <p:cNvPr id="5" name="Рисунок 4" descr="1255010381_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357438"/>
            <a:ext cx="47625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192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Calibri</vt:lpstr>
      <vt:lpstr>Arial Black</vt:lpstr>
      <vt:lpstr>Эркер</vt:lpstr>
      <vt:lpstr>Первый день, месяц май!  Подымайся и вставай!  И не майся, просыпайся,  С песней солнышко встречай!</vt:lpstr>
      <vt:lpstr>Трудится Земля </vt:lpstr>
      <vt:lpstr>     </vt:lpstr>
      <vt:lpstr>Slide 4</vt:lpstr>
      <vt:lpstr>Slide 5</vt:lpstr>
      <vt:lpstr>Slide 6</vt:lpstr>
      <vt:lpstr>Slide 7</vt:lpstr>
      <vt:lpstr>Slide 8</vt:lpstr>
      <vt:lpstr>А что можешь делать ТЫ?</vt:lpstr>
      <vt:lpstr>Slide 10</vt:lpstr>
      <vt:lpstr>Slide 11</vt:lpstr>
      <vt:lpstr>Пословицы о труде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11</cp:revision>
  <dcterms:created xsi:type="dcterms:W3CDTF">2011-04-26T15:03:35Z</dcterms:created>
  <dcterms:modified xsi:type="dcterms:W3CDTF">2016-09-30T05:02:15Z</dcterms:modified>
</cp:coreProperties>
</file>