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6" r:id="rId20"/>
    <p:sldId id="272" r:id="rId21"/>
    <p:sldId id="273" r:id="rId22"/>
    <p:sldId id="275" r:id="rId23"/>
    <p:sldId id="277" r:id="rId24"/>
    <p:sldId id="274" r:id="rId25"/>
    <p:sldId id="278" r:id="rId26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4" name="Рисунок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0" name="Рисунок 6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7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06" name="Рисунок 10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107" name="Рисунок 10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1055;&#1088;&#1077;&#1087;&#1086;&#1076;&#1072;&#1074;&#1072;&#1090;&#1077;&#1083;&#1100;\Desktop\&#1041;&#1077;&#1089;&#1083;&#1072;&#1085;\videoplayback%20(2).mp4" TargetMode="Externa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1055;&#1088;&#1077;&#1087;&#1086;&#1076;&#1072;&#1074;&#1072;&#1090;&#1077;&#1083;&#1100;\Desktop\&#1041;&#1077;&#1089;&#1083;&#1072;&#1085;\&#1041;&#1077;&#1089;&#1083;&#1072;&#1085;.mp4" TargetMode="Externa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5;&#1088;&#1077;&#1087;&#1086;&#1076;&#1072;&#1074;&#1072;&#1090;&#1077;&#1083;&#1100;\Desktop\&#1041;&#1077;&#1089;&#1083;&#1072;&#1085;\05057.mp3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1055;&#1088;&#1077;&#1087;&#1086;&#1076;&#1072;&#1074;&#1072;&#1090;&#1077;&#1083;&#1100;\Desktop\&#1041;&#1077;&#1089;&#1083;&#1072;&#1085;\&#1041;&#1077;&#1089;&#1083;&#1072;&#1085;-&#1089;&#1083;&#1072;&#1081;&#1076;-&#1096;&#1086;&#1091;.mp4" TargetMode="Externa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1440000" y="4328640"/>
            <a:ext cx="6189480" cy="852840"/>
          </a:xfrm>
          <a:prstGeom prst="rect">
            <a:avLst/>
          </a:prstGeom>
          <a:noFill/>
          <a:ln>
            <a:noFill/>
          </a:ln>
        </p:spPr>
      </p:sp>
      <p:pic>
        <p:nvPicPr>
          <p:cNvPr id="109" name="Рисунок 10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" y="24480"/>
            <a:ext cx="9141480" cy="6831360"/>
          </a:xfrm>
          <a:prstGeom prst="rect">
            <a:avLst/>
          </a:prstGeom>
          <a:ln>
            <a:noFill/>
          </a:ln>
        </p:spPr>
      </p:pic>
      <p:sp>
        <p:nvSpPr>
          <p:cNvPr id="110" name="CustomShape 2"/>
          <p:cNvSpPr/>
          <p:nvPr/>
        </p:nvSpPr>
        <p:spPr>
          <a:xfrm>
            <a:off x="2499120" y="1531800"/>
            <a:ext cx="2946240" cy="853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5400" b="1">
                <a:solidFill>
                  <a:srgbClr val="FF0000"/>
                </a:solidFill>
                <a:latin typeface="Arial"/>
                <a:ea typeface="DejaVu Sans"/>
              </a:rPr>
              <a:t>Классный час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" y="0"/>
            <a:ext cx="9136440" cy="6854400"/>
          </a:xfrm>
          <a:prstGeom prst="rect">
            <a:avLst/>
          </a:prstGeom>
          <a:ln>
            <a:noFill/>
          </a:ln>
        </p:spPr>
      </p:pic>
      <p:sp>
        <p:nvSpPr>
          <p:cNvPr id="148" name="CustomShape 1"/>
          <p:cNvSpPr/>
          <p:nvPr/>
        </p:nvSpPr>
        <p:spPr>
          <a:xfrm>
            <a:off x="796680" y="2011680"/>
            <a:ext cx="3314520" cy="513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>
                <a:solidFill>
                  <a:srgbClr val="F2F2F2"/>
                </a:solidFill>
                <a:latin typeface="Calibri"/>
                <a:ea typeface="DejaVu Sans"/>
              </a:rPr>
              <a:t> </a:t>
            </a:r>
            <a:endParaRPr/>
          </a:p>
        </p:txBody>
      </p:sp>
      <p:sp>
        <p:nvSpPr>
          <p:cNvPr id="149" name="CustomShape 2"/>
          <p:cNvSpPr/>
          <p:nvPr/>
        </p:nvSpPr>
        <p:spPr>
          <a:xfrm>
            <a:off x="548640" y="1591920"/>
            <a:ext cx="8343720" cy="24649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ru-RU" sz="2600" b="1" dirty="0" err="1">
                <a:solidFill>
                  <a:srgbClr val="FFFFFF"/>
                </a:solidFill>
                <a:latin typeface="Times New Roman"/>
                <a:ea typeface="DejaVu Sans"/>
              </a:rPr>
              <a:t>Терро́р</a:t>
            </a:r>
            <a:r>
              <a:rPr lang="ru-RU" sz="2600" b="1" dirty="0">
                <a:solidFill>
                  <a:srgbClr val="FFC000"/>
                </a:solidFill>
                <a:latin typeface="Times New Roman"/>
                <a:ea typeface="DejaVu Sans"/>
              </a:rPr>
              <a:t> </a:t>
            </a:r>
            <a:r>
              <a:rPr lang="ru-RU" sz="2600" b="1" dirty="0">
                <a:solidFill>
                  <a:schemeClr val="bg1"/>
                </a:solidFill>
                <a:latin typeface="Times New Roman"/>
                <a:ea typeface="DejaVu Sans"/>
              </a:rPr>
              <a:t>(лат. </a:t>
            </a:r>
            <a:r>
              <a:rPr lang="ru-RU" sz="2600" b="1" dirty="0" err="1">
                <a:solidFill>
                  <a:schemeClr val="bg1"/>
                </a:solidFill>
                <a:latin typeface="Times New Roman"/>
                <a:ea typeface="DejaVu Sans"/>
              </a:rPr>
              <a:t>terror</a:t>
            </a:r>
            <a:r>
              <a:rPr lang="ru-RU" sz="2600" b="1" dirty="0">
                <a:solidFill>
                  <a:schemeClr val="bg1"/>
                </a:solidFill>
                <a:latin typeface="Times New Roman"/>
                <a:ea typeface="DejaVu Sans"/>
              </a:rPr>
              <a:t> — страх, ужас) — устрашение мирного населения, выражающееся в физическом насилии, вплоть до уничтожения.  </a:t>
            </a:r>
            <a:endParaRPr dirty="0">
              <a:solidFill>
                <a:schemeClr val="bg1"/>
              </a:solidFill>
            </a:endParaRPr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ru-RU" sz="2600" b="1" dirty="0">
                <a:solidFill>
                  <a:srgbClr val="FFFFFF"/>
                </a:solidFill>
                <a:latin typeface="Times New Roman"/>
                <a:ea typeface="DejaVu Sans"/>
              </a:rPr>
              <a:t>Терроризм</a:t>
            </a:r>
            <a:r>
              <a:rPr lang="ru-RU" sz="2600" b="1" dirty="0">
                <a:solidFill>
                  <a:srgbClr val="FFC000"/>
                </a:solidFill>
                <a:latin typeface="Times New Roman"/>
                <a:ea typeface="DejaVu Sans"/>
              </a:rPr>
              <a:t> </a:t>
            </a:r>
            <a:r>
              <a:rPr lang="ru-RU" sz="2600" b="1" dirty="0">
                <a:solidFill>
                  <a:schemeClr val="bg1"/>
                </a:solidFill>
                <a:latin typeface="Times New Roman"/>
                <a:ea typeface="DejaVu Sans"/>
              </a:rPr>
              <a:t>— политика, основанная на систематическом применении террора. </a:t>
            </a:r>
            <a:endParaRPr dirty="0">
              <a:solidFill>
                <a:schemeClr val="bg1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sz="2600" b="1" dirty="0">
                <a:solidFill>
                  <a:schemeClr val="bg1"/>
                </a:solidFill>
                <a:latin typeface="Times New Roman"/>
                <a:ea typeface="DejaVu Sans"/>
              </a:rPr>
              <a:t>Синонимами слова «террор»  являются слова «насилие», «запугивание», «устрашение». 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" y="0"/>
            <a:ext cx="9136440" cy="6854400"/>
          </a:xfrm>
          <a:prstGeom prst="rect">
            <a:avLst/>
          </a:prstGeom>
          <a:ln>
            <a:noFill/>
          </a:ln>
        </p:spPr>
      </p:pic>
      <p:pic>
        <p:nvPicPr>
          <p:cNvPr id="151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0400" cy="50968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diamond(in)">
                                      <p:cBhvr additive="repl">
                                        <p:cTn id="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" y="0"/>
            <a:ext cx="9136440" cy="6854400"/>
          </a:xfrm>
          <a:prstGeom prst="rect">
            <a:avLst/>
          </a:prstGeom>
          <a:ln>
            <a:noFill/>
          </a:ln>
        </p:spPr>
      </p:pic>
      <p:pic>
        <p:nvPicPr>
          <p:cNvPr id="153" name="Picture 4"/>
          <p:cNvPicPr/>
          <p:nvPr/>
        </p:nvPicPr>
        <p:blipFill>
          <a:blip r:embed="rId3" cstate="print"/>
          <a:srcRect l="-894"/>
          <a:stretch>
            <a:fillRect/>
          </a:stretch>
        </p:blipFill>
        <p:spPr>
          <a:xfrm>
            <a:off x="272880" y="0"/>
            <a:ext cx="8867520" cy="4769280"/>
          </a:xfrm>
          <a:prstGeom prst="rect">
            <a:avLst/>
          </a:prstGeom>
          <a:ln w="9360">
            <a:noFill/>
          </a:ln>
        </p:spPr>
      </p:pic>
      <p:sp>
        <p:nvSpPr>
          <p:cNvPr id="154" name="CustomShape 1"/>
          <p:cNvSpPr/>
          <p:nvPr/>
        </p:nvSpPr>
        <p:spPr>
          <a:xfrm>
            <a:off x="2524680" y="4734360"/>
            <a:ext cx="6451920" cy="1733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>
                <a:solidFill>
                  <a:srgbClr val="FFFFFF"/>
                </a:solidFill>
                <a:latin typeface="Times New Roman"/>
                <a:ea typeface="DejaVu Sans"/>
              </a:rPr>
              <a:t>«…Затем нас погнали к спортзалу. Мы сидели на корточках и держали «руки зайчиком», как нам приказывали... К этому времени боевики уже разложили взрывчатку.»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diamond(in)">
                                      <p:cBhvr additive="repl">
                                        <p:cTn id="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" y="0"/>
            <a:ext cx="9136440" cy="6854400"/>
          </a:xfrm>
          <a:prstGeom prst="rect">
            <a:avLst/>
          </a:prstGeom>
          <a:ln>
            <a:noFill/>
          </a:ln>
        </p:spPr>
      </p:pic>
      <p:pic>
        <p:nvPicPr>
          <p:cNvPr id="156" name="Picture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9720" y="226800"/>
            <a:ext cx="7303320" cy="4232160"/>
          </a:xfrm>
          <a:prstGeom prst="rect">
            <a:avLst/>
          </a:prstGeom>
          <a:ln w="9360">
            <a:noFill/>
          </a:ln>
        </p:spPr>
      </p:pic>
      <p:sp>
        <p:nvSpPr>
          <p:cNvPr id="157" name="CustomShape 1"/>
          <p:cNvSpPr/>
          <p:nvPr/>
        </p:nvSpPr>
        <p:spPr>
          <a:xfrm>
            <a:off x="2811600" y="4456080"/>
            <a:ext cx="6138000" cy="1348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ru-RU" sz="2400" b="1">
                <a:solidFill>
                  <a:srgbClr val="FFFFFF"/>
                </a:solidFill>
                <a:latin typeface="Times New Roman"/>
                <a:ea typeface="DejaVu Sans"/>
              </a:rPr>
              <a:t>В здании находится 1128 заложников.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2400" b="1">
                <a:solidFill>
                  <a:srgbClr val="FFFFFF"/>
                </a:solidFill>
                <a:latin typeface="Times New Roman"/>
                <a:ea typeface="DejaVu Sans"/>
              </a:rPr>
              <a:t> Большинство – дети. Их удерживает 32 террориста. 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2400" b="1">
                <a:solidFill>
                  <a:srgbClr val="FFFFFF"/>
                </a:solidFill>
                <a:latin typeface="Times New Roman"/>
                <a:ea typeface="DejaVu Sans"/>
              </a:rPr>
              <a:t>Среди них – женщины-шахидки.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diamond(in)">
                                      <p:cBhvr additive="repl">
                                        <p:cTn id="7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440" y="1531440"/>
            <a:ext cx="3891960" cy="3034800"/>
          </a:xfrm>
          <a:prstGeom prst="rect">
            <a:avLst/>
          </a:prstGeom>
          <a:ln>
            <a:noFill/>
          </a:ln>
        </p:spPr>
      </p:pic>
      <p:pic>
        <p:nvPicPr>
          <p:cNvPr id="159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6920" y="1433160"/>
            <a:ext cx="3877200" cy="3211560"/>
          </a:xfrm>
          <a:prstGeom prst="rect">
            <a:avLst/>
          </a:prstGeom>
          <a:ln>
            <a:noFill/>
          </a:ln>
        </p:spPr>
      </p:pic>
      <p:sp>
        <p:nvSpPr>
          <p:cNvPr id="160" name="CustomShape 1"/>
          <p:cNvSpPr/>
          <p:nvPr/>
        </p:nvSpPr>
        <p:spPr>
          <a:xfrm>
            <a:off x="3924360" y="5042520"/>
            <a:ext cx="1325520" cy="6357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1">
                <a:solidFill>
                  <a:srgbClr val="000000"/>
                </a:solidFill>
                <a:latin typeface="Times New Roman"/>
                <a:ea typeface="DejaVu Sans"/>
              </a:rPr>
              <a:t>Шахидки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1800000" y="216000"/>
            <a:ext cx="4578840" cy="5234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ru-RU" sz="2800" b="1">
                <a:solidFill>
                  <a:srgbClr val="000000"/>
                </a:solidFill>
                <a:latin typeface="Calibri"/>
                <a:ea typeface="DejaVu Sans"/>
              </a:rPr>
              <a:t>В первый день было убито около 20 заложников</a:t>
            </a:r>
            <a:endParaRPr/>
          </a:p>
        </p:txBody>
      </p:sp>
      <p:pic>
        <p:nvPicPr>
          <p:cNvPr id="162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005000"/>
            <a:ext cx="4398840" cy="2852640"/>
          </a:xfrm>
          <a:prstGeom prst="rect">
            <a:avLst/>
          </a:prstGeom>
          <a:ln>
            <a:noFill/>
          </a:ln>
        </p:spPr>
      </p:pic>
      <p:pic>
        <p:nvPicPr>
          <p:cNvPr id="163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40000" y="764640"/>
            <a:ext cx="5003640" cy="3260880"/>
          </a:xfrm>
          <a:prstGeom prst="rect">
            <a:avLst/>
          </a:prstGeom>
          <a:ln>
            <a:noFill/>
          </a:ln>
        </p:spPr>
      </p:pic>
      <p:pic>
        <p:nvPicPr>
          <p:cNvPr id="164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764640"/>
            <a:ext cx="4211640" cy="3240000"/>
          </a:xfrm>
          <a:prstGeom prst="rect">
            <a:avLst/>
          </a:prstGeom>
          <a:ln>
            <a:noFill/>
          </a:ln>
        </p:spPr>
      </p:pic>
      <p:pic>
        <p:nvPicPr>
          <p:cNvPr id="165" name="Picture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00120" y="4005000"/>
            <a:ext cx="4943520" cy="285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" y="360"/>
            <a:ext cx="9136440" cy="6854400"/>
          </a:xfrm>
          <a:prstGeom prst="rect">
            <a:avLst/>
          </a:prstGeom>
          <a:ln>
            <a:noFill/>
          </a:ln>
        </p:spPr>
      </p:pic>
      <p:pic>
        <p:nvPicPr>
          <p:cNvPr id="167" name="Рисунок 16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60000" y="1224000"/>
            <a:ext cx="6406560" cy="4678560"/>
          </a:xfrm>
          <a:prstGeom prst="rect">
            <a:avLst/>
          </a:prstGeom>
          <a:ln>
            <a:noFill/>
          </a:ln>
        </p:spPr>
      </p:pic>
      <p:sp>
        <p:nvSpPr>
          <p:cNvPr id="168" name="CustomShape 1"/>
          <p:cNvSpPr/>
          <p:nvPr/>
        </p:nvSpPr>
        <p:spPr>
          <a:xfrm>
            <a:off x="2088000" y="368280"/>
            <a:ext cx="4754880" cy="855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5400">
                <a:solidFill>
                  <a:srgbClr val="FFFFFF"/>
                </a:solidFill>
                <a:latin typeface="Arial"/>
                <a:ea typeface="DejaVu Sans"/>
              </a:rPr>
              <a:t>Руслан Аушев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Рисунок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60" y="360"/>
            <a:ext cx="9136440" cy="6854400"/>
          </a:xfrm>
          <a:prstGeom prst="rect">
            <a:avLst/>
          </a:prstGeom>
          <a:ln>
            <a:noFill/>
          </a:ln>
        </p:spPr>
      </p:pic>
      <p:pic>
        <p:nvPicPr>
          <p:cNvPr id="7" name="videoplayback (2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7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" y="0"/>
            <a:ext cx="9136440" cy="6854400"/>
          </a:xfrm>
          <a:prstGeom prst="rect">
            <a:avLst/>
          </a:prstGeom>
          <a:ln>
            <a:noFill/>
          </a:ln>
        </p:spPr>
      </p:pic>
      <p:sp>
        <p:nvSpPr>
          <p:cNvPr id="170" name="CustomShape 1"/>
          <p:cNvSpPr/>
          <p:nvPr/>
        </p:nvSpPr>
        <p:spPr>
          <a:xfrm>
            <a:off x="3261240" y="187560"/>
            <a:ext cx="3958920" cy="635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i="1">
                <a:solidFill>
                  <a:srgbClr val="FFFFFF"/>
                </a:solidFill>
                <a:latin typeface="Times New Roman"/>
                <a:ea typeface="DejaVu Sans"/>
              </a:rPr>
              <a:t>День второй. Самый длинный</a:t>
            </a:r>
            <a:endParaRPr/>
          </a:p>
        </p:txBody>
      </p:sp>
      <p:sp>
        <p:nvSpPr>
          <p:cNvPr id="171" name="CustomShape 2"/>
          <p:cNvSpPr/>
          <p:nvPr/>
        </p:nvSpPr>
        <p:spPr>
          <a:xfrm>
            <a:off x="189000" y="1387440"/>
            <a:ext cx="8688960" cy="1092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400" b="1">
                <a:solidFill>
                  <a:srgbClr val="FFFFFF"/>
                </a:solidFill>
                <a:latin typeface="Times New Roman"/>
                <a:ea typeface="DejaVu Sans"/>
              </a:rPr>
              <a:t>«…террористы бегали по залу и кричали: «Никто не выходит на связь! Никому вы не нужны, мы все вместе сдохнем!»  И действительно, ни Дзасохов, ни Зязиков — никто не выходил на связь.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172" name="CustomShape 3"/>
          <p:cNvSpPr/>
          <p:nvPr/>
        </p:nvSpPr>
        <p:spPr>
          <a:xfrm>
            <a:off x="2839320" y="4340160"/>
            <a:ext cx="2207160" cy="422280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CustomShape 4"/>
          <p:cNvSpPr/>
          <p:nvPr/>
        </p:nvSpPr>
        <p:spPr>
          <a:xfrm>
            <a:off x="5014080" y="4723200"/>
            <a:ext cx="1924560" cy="75744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CustomShape 5"/>
          <p:cNvSpPr/>
          <p:nvPr/>
        </p:nvSpPr>
        <p:spPr>
          <a:xfrm>
            <a:off x="6890400" y="4804920"/>
            <a:ext cx="1929960" cy="757440"/>
          </a:xfrm>
          <a:prstGeom prst="rect">
            <a:avLst/>
          </a:prstGeom>
          <a:noFill/>
          <a:ln>
            <a:noFill/>
          </a:ln>
        </p:spPr>
      </p:sp>
      <p:pic>
        <p:nvPicPr>
          <p:cNvPr id="175" name="Picture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808000"/>
            <a:ext cx="4608000" cy="2952000"/>
          </a:xfrm>
          <a:prstGeom prst="rect">
            <a:avLst/>
          </a:prstGeom>
          <a:ln w="9360">
            <a:noFill/>
          </a:ln>
        </p:spPr>
      </p:pic>
      <p:pic>
        <p:nvPicPr>
          <p:cNvPr id="176" name="Picture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91080" y="2808000"/>
            <a:ext cx="4547520" cy="295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00"/>
            <a:ext cx="9136440" cy="6854400"/>
          </a:xfrm>
          <a:prstGeom prst="rect">
            <a:avLst/>
          </a:prstGeom>
          <a:ln>
            <a:noFill/>
          </a:ln>
        </p:spPr>
      </p:pic>
      <p:sp>
        <p:nvSpPr>
          <p:cNvPr id="178" name="CustomShape 1"/>
          <p:cNvSpPr/>
          <p:nvPr/>
        </p:nvSpPr>
        <p:spPr>
          <a:xfrm>
            <a:off x="2615760" y="219960"/>
            <a:ext cx="5806800" cy="696960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CustomShape 2"/>
          <p:cNvSpPr/>
          <p:nvPr/>
        </p:nvSpPr>
        <p:spPr>
          <a:xfrm>
            <a:off x="214920" y="1906920"/>
            <a:ext cx="1777680" cy="1306800"/>
          </a:xfrm>
          <a:prstGeom prst="rect">
            <a:avLst/>
          </a:prstGeom>
          <a:noFill/>
          <a:ln>
            <a:noFill/>
          </a:ln>
        </p:spPr>
      </p:sp>
      <p:sp>
        <p:nvSpPr>
          <p:cNvPr id="10" name="Прямоугольник 9"/>
          <p:cNvSpPr/>
          <p:nvPr/>
        </p:nvSpPr>
        <p:spPr>
          <a:xfrm>
            <a:off x="0" y="1988840"/>
            <a:ext cx="2051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FFFFFF"/>
                </a:solidFill>
                <a:latin typeface="Times New Roman"/>
              </a:rPr>
              <a:t>после чего</a:t>
            </a:r>
          </a:p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FFFFFF"/>
                </a:solidFill>
                <a:latin typeface="Times New Roman"/>
              </a:rPr>
              <a:t> отпустили 26</a:t>
            </a:r>
          </a:p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FFFFFF"/>
                </a:solidFill>
                <a:latin typeface="Times New Roman"/>
              </a:rPr>
              <a:t> заложников –</a:t>
            </a:r>
          </a:p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FFFFFF"/>
                </a:solidFill>
                <a:latin typeface="Times New Roman"/>
              </a:rPr>
              <a:t> женщин и</a:t>
            </a:r>
          </a:p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FFFFFF"/>
                </a:solidFill>
                <a:latin typeface="Times New Roman"/>
              </a:rPr>
              <a:t> малолетних</a:t>
            </a:r>
          </a:p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FFFFFF"/>
                </a:solidFill>
                <a:latin typeface="Times New Roman"/>
              </a:rPr>
              <a:t> детей</a:t>
            </a:r>
            <a:r>
              <a:rPr lang="ru-RU" dirty="0">
                <a:solidFill>
                  <a:srgbClr val="FFFFFF"/>
                </a:solidFill>
                <a:latin typeface="Times New Roman"/>
              </a:rPr>
              <a:t>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>
                <a:solidFill>
                  <a:srgbClr val="FFFFFF"/>
                </a:solidFill>
                <a:latin typeface="Times New Roman"/>
              </a:rPr>
              <a:t>Днем 2 сентября террористы согласились</a:t>
            </a:r>
          </a:p>
          <a:p>
            <a:pPr algn="ctr">
              <a:lnSpc>
                <a:spcPct val="100000"/>
              </a:lnSpc>
            </a:pPr>
            <a:r>
              <a:rPr lang="ru-RU" b="1" dirty="0">
                <a:solidFill>
                  <a:srgbClr val="FFFFFF"/>
                </a:solidFill>
                <a:latin typeface="Times New Roman"/>
              </a:rPr>
              <a:t> вступить в переговоры с бывшим президентом</a:t>
            </a:r>
          </a:p>
          <a:p>
            <a:pPr algn="ctr">
              <a:lnSpc>
                <a:spcPct val="100000"/>
              </a:lnSpc>
            </a:pPr>
            <a:r>
              <a:rPr lang="ru-RU" b="1" dirty="0">
                <a:solidFill>
                  <a:srgbClr val="FFFFFF"/>
                </a:solidFill>
                <a:latin typeface="Times New Roman"/>
              </a:rPr>
              <a:t> Ингушетии Русланом Аушевым, </a:t>
            </a:r>
            <a:endParaRPr lang="ru-RU" dirty="0"/>
          </a:p>
        </p:txBody>
      </p:sp>
      <p:pic>
        <p:nvPicPr>
          <p:cNvPr id="12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8840" y="1203840"/>
            <a:ext cx="6580440" cy="4934520"/>
          </a:xfrm>
          <a:prstGeom prst="rect">
            <a:avLst/>
          </a:prstGeom>
          <a:ln>
            <a:noFill/>
          </a:ln>
        </p:spPr>
      </p:pic>
      <p:pic>
        <p:nvPicPr>
          <p:cNvPr id="13" name="Picture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23728" y="1146240"/>
            <a:ext cx="6597114" cy="4947056"/>
          </a:xfrm>
          <a:prstGeom prst="rect">
            <a:avLst/>
          </a:prstGeom>
          <a:ln>
            <a:noFill/>
          </a:ln>
        </p:spPr>
      </p:pic>
      <p:pic>
        <p:nvPicPr>
          <p:cNvPr id="14" name="Picture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23728" y="1124744"/>
            <a:ext cx="6625496" cy="496855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heel(1)">
                                      <p:cBhvr additive="repl"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heel(4)">
                                      <p:cBhvr additive="repl"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792000" y="0"/>
            <a:ext cx="8348760" cy="1449360"/>
          </a:xfrm>
          <a:prstGeom prst="rect">
            <a:avLst/>
          </a:prstGeom>
          <a:noFill/>
          <a:ln>
            <a:noFill/>
          </a:ln>
        </p:spPr>
      </p:sp>
      <p:pic>
        <p:nvPicPr>
          <p:cNvPr id="11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0" y="-72000"/>
            <a:ext cx="9136440" cy="6927120"/>
          </a:xfrm>
          <a:prstGeom prst="rect">
            <a:avLst/>
          </a:prstGeom>
          <a:ln>
            <a:noFill/>
          </a:ln>
        </p:spPr>
      </p:pic>
      <p:sp>
        <p:nvSpPr>
          <p:cNvPr id="113" name="CustomShape 2"/>
          <p:cNvSpPr/>
          <p:nvPr/>
        </p:nvSpPr>
        <p:spPr>
          <a:xfrm>
            <a:off x="611560" y="980728"/>
            <a:ext cx="8133120" cy="4245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7200" b="1" dirty="0">
                <a:solidFill>
                  <a:srgbClr val="FF0000"/>
                </a:solidFill>
                <a:latin typeface="Arial"/>
                <a:ea typeface="DejaVu Sans"/>
              </a:rPr>
              <a:t>3 сентября-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7200" b="1" dirty="0">
                <a:solidFill>
                  <a:srgbClr val="FF0000"/>
                </a:solidFill>
                <a:latin typeface="Arial"/>
                <a:ea typeface="DejaVu Sans"/>
              </a:rPr>
              <a:t>День солидарности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7200" b="1" dirty="0">
                <a:solidFill>
                  <a:srgbClr val="FF0000"/>
                </a:solidFill>
                <a:latin typeface="Arial"/>
                <a:ea typeface="DejaVu Sans"/>
              </a:rPr>
              <a:t>в  </a:t>
            </a:r>
            <a:r>
              <a:rPr lang="ru-RU" sz="7200" b="1" dirty="0" smtClean="0">
                <a:solidFill>
                  <a:srgbClr val="FF0000"/>
                </a:solidFill>
                <a:latin typeface="Arial"/>
                <a:ea typeface="DejaVu Sans"/>
              </a:rPr>
              <a:t>борьбе</a:t>
            </a:r>
          </a:p>
          <a:p>
            <a:pPr algn="ctr">
              <a:lnSpc>
                <a:spcPct val="100000"/>
              </a:lnSpc>
            </a:pPr>
            <a:r>
              <a:rPr lang="ru-RU" sz="7200" b="1" dirty="0" smtClean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7200" b="1" dirty="0">
                <a:solidFill>
                  <a:srgbClr val="FF0000"/>
                </a:solidFill>
                <a:latin typeface="Arial"/>
                <a:ea typeface="DejaVu Sans"/>
              </a:rPr>
              <a:t>с терроризмом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" y="0"/>
            <a:ext cx="9136800" cy="6854760"/>
          </a:xfrm>
          <a:prstGeom prst="rect">
            <a:avLst/>
          </a:prstGeom>
          <a:ln>
            <a:noFill/>
          </a:ln>
        </p:spPr>
      </p:pic>
      <p:sp>
        <p:nvSpPr>
          <p:cNvPr id="183" name="CustomShape 1"/>
          <p:cNvSpPr/>
          <p:nvPr/>
        </p:nvSpPr>
        <p:spPr>
          <a:xfrm>
            <a:off x="796680" y="2011680"/>
            <a:ext cx="3314880" cy="514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>
                <a:solidFill>
                  <a:srgbClr val="F2F2F2"/>
                </a:solidFill>
                <a:latin typeface="Calibri"/>
              </a:rPr>
              <a:t> </a:t>
            </a:r>
            <a:endParaRPr/>
          </a:p>
        </p:txBody>
      </p:sp>
      <p:pic>
        <p:nvPicPr>
          <p:cNvPr id="7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5696" y="0"/>
            <a:ext cx="5112568" cy="6858000"/>
          </a:xfrm>
          <a:prstGeom prst="rect">
            <a:avLst/>
          </a:prstGeom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691680" y="0"/>
            <a:ext cx="5263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i="1" dirty="0" err="1" smtClean="0">
                <a:solidFill>
                  <a:srgbClr val="FFFFFF"/>
                </a:solidFill>
                <a:latin typeface="Times New Roman"/>
              </a:rPr>
              <a:t>Агунда</a:t>
            </a:r>
            <a:r>
              <a:rPr lang="ru-RU" sz="4800" b="1" i="1" dirty="0" smtClean="0">
                <a:solidFill>
                  <a:srgbClr val="FFFFFF"/>
                </a:solidFill>
                <a:latin typeface="Times New Roman"/>
              </a:rPr>
              <a:t> </a:t>
            </a:r>
            <a:r>
              <a:rPr lang="ru-RU" sz="4800" b="1" i="1" dirty="0" err="1" smtClean="0">
                <a:solidFill>
                  <a:srgbClr val="FFFFFF"/>
                </a:solidFill>
                <a:latin typeface="Times New Roman"/>
              </a:rPr>
              <a:t>Ватаева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Рисунок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60" y="0"/>
            <a:ext cx="9136800" cy="6854760"/>
          </a:xfrm>
          <a:prstGeom prst="rect">
            <a:avLst/>
          </a:prstGeom>
          <a:ln>
            <a:noFill/>
          </a:ln>
        </p:spPr>
      </p:pic>
      <p:sp>
        <p:nvSpPr>
          <p:cNvPr id="183" name="CustomShape 1"/>
          <p:cNvSpPr/>
          <p:nvPr/>
        </p:nvSpPr>
        <p:spPr>
          <a:xfrm>
            <a:off x="796680" y="2011680"/>
            <a:ext cx="3314880" cy="514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>
                <a:solidFill>
                  <a:srgbClr val="F2F2F2"/>
                </a:solidFill>
                <a:latin typeface="Calibri"/>
              </a:rPr>
              <a:t> </a:t>
            </a:r>
            <a:endParaRPr/>
          </a:p>
        </p:txBody>
      </p:sp>
      <p:pic>
        <p:nvPicPr>
          <p:cNvPr id="7" name="Беслан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Рисунок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60" y="0"/>
            <a:ext cx="9136800" cy="6854760"/>
          </a:xfrm>
          <a:prstGeom prst="rect">
            <a:avLst/>
          </a:prstGeom>
          <a:ln>
            <a:noFill/>
          </a:ln>
        </p:spPr>
      </p:pic>
      <p:sp>
        <p:nvSpPr>
          <p:cNvPr id="183" name="CustomShape 1"/>
          <p:cNvSpPr/>
          <p:nvPr/>
        </p:nvSpPr>
        <p:spPr>
          <a:xfrm>
            <a:off x="796680" y="2011680"/>
            <a:ext cx="3314880" cy="514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>
                <a:solidFill>
                  <a:srgbClr val="F2F2F2"/>
                </a:solidFill>
                <a:latin typeface="Calibri"/>
              </a:rPr>
              <a:t> </a:t>
            </a:r>
            <a:endParaRPr/>
          </a:p>
        </p:txBody>
      </p:sp>
      <p:pic>
        <p:nvPicPr>
          <p:cNvPr id="184" name="Picture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54320" y="1356480"/>
            <a:ext cx="6087960" cy="3928680"/>
          </a:xfrm>
          <a:prstGeom prst="rect">
            <a:avLst/>
          </a:prstGeom>
          <a:ln>
            <a:noFill/>
          </a:ln>
        </p:spPr>
      </p:pic>
      <p:pic>
        <p:nvPicPr>
          <p:cNvPr id="7" name="0505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7544" y="5445224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Рисунок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60" y="0"/>
            <a:ext cx="9136800" cy="6854760"/>
          </a:xfrm>
          <a:prstGeom prst="rect">
            <a:avLst/>
          </a:prstGeom>
          <a:ln>
            <a:noFill/>
          </a:ln>
        </p:spPr>
      </p:pic>
      <p:sp>
        <p:nvSpPr>
          <p:cNvPr id="183" name="CustomShape 1"/>
          <p:cNvSpPr/>
          <p:nvPr/>
        </p:nvSpPr>
        <p:spPr>
          <a:xfrm>
            <a:off x="796680" y="2011680"/>
            <a:ext cx="3314880" cy="514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>
                <a:solidFill>
                  <a:srgbClr val="F2F2F2"/>
                </a:solidFill>
                <a:latin typeface="Calibri"/>
              </a:rPr>
              <a:t> </a:t>
            </a:r>
            <a:endParaRPr/>
          </a:p>
        </p:txBody>
      </p:sp>
      <p:pic>
        <p:nvPicPr>
          <p:cNvPr id="7" name="Беслан-слайд-шоу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" y="0"/>
            <a:ext cx="9136440" cy="6854400"/>
          </a:xfrm>
          <a:prstGeom prst="rect">
            <a:avLst/>
          </a:prstGeom>
          <a:ln>
            <a:noFill/>
          </a:ln>
        </p:spPr>
      </p:pic>
      <p:sp>
        <p:nvSpPr>
          <p:cNvPr id="115" name="CustomShape 1"/>
          <p:cNvSpPr/>
          <p:nvPr/>
        </p:nvSpPr>
        <p:spPr>
          <a:xfrm>
            <a:off x="644040" y="0"/>
            <a:ext cx="7883280" cy="1321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 b="1" i="1">
                <a:solidFill>
                  <a:srgbClr val="FFFFFF"/>
                </a:solidFill>
                <a:latin typeface="Times New Roman"/>
                <a:ea typeface="DejaVu Sans"/>
              </a:rPr>
              <a:t>Жертвы</a:t>
            </a:r>
            <a:endParaRPr/>
          </a:p>
        </p:txBody>
      </p:sp>
      <p:graphicFrame>
        <p:nvGraphicFramePr>
          <p:cNvPr id="116" name="Table 2"/>
          <p:cNvGraphicFramePr/>
          <p:nvPr/>
        </p:nvGraphicFramePr>
        <p:xfrm>
          <a:off x="2773800" y="1155240"/>
          <a:ext cx="6027480" cy="4620600"/>
        </p:xfrm>
        <a:graphic>
          <a:graphicData uri="http://schemas.openxmlformats.org/drawingml/2006/table">
            <a:tbl>
              <a:tblPr/>
              <a:tblGrid>
                <a:gridCol w="4587120"/>
                <a:gridCol w="1440360"/>
              </a:tblGrid>
              <a:tr h="542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Calibri"/>
                        </a:rPr>
                        <a:t>Группа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Calibri"/>
                        </a:rPr>
                        <a:t>Погибло</a:t>
                      </a:r>
                      <a:endParaRPr/>
                    </a:p>
                  </a:txBody>
                  <a:tcPr/>
                </a:tc>
              </a:tr>
              <a:tr h="542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>
                          <a:solidFill>
                            <a:srgbClr val="FFFFFF"/>
                          </a:solidFill>
                          <a:latin typeface="Calibri"/>
                        </a:rPr>
                        <a:t>Дети от 1 до 17 лет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>
                          <a:solidFill>
                            <a:srgbClr val="FFFFFF"/>
                          </a:solidFill>
                          <a:latin typeface="Calibri"/>
                        </a:rPr>
                        <a:t>186</a:t>
                      </a:r>
                      <a:endParaRPr/>
                    </a:p>
                  </a:txBody>
                  <a:tcPr/>
                </a:tc>
              </a:tr>
              <a:tr h="542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>
                          <a:solidFill>
                            <a:srgbClr val="FFFFFF"/>
                          </a:solidFill>
                          <a:latin typeface="Calibri"/>
                        </a:rPr>
                        <a:t>Учителя / сотрудники школы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>
                          <a:solidFill>
                            <a:srgbClr val="FFFFFF"/>
                          </a:solidFill>
                          <a:latin typeface="Calibri"/>
                        </a:rPr>
                        <a:t>17</a:t>
                      </a:r>
                      <a:endParaRPr/>
                    </a:p>
                  </a:txBody>
                  <a:tcPr/>
                </a:tc>
              </a:tr>
              <a:tr h="542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>
                          <a:solidFill>
                            <a:srgbClr val="FFFFFF"/>
                          </a:solidFill>
                          <a:latin typeface="Calibri"/>
                        </a:rPr>
                        <a:t>Сотрудники ЦСН ФСБ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>
                          <a:solidFill>
                            <a:srgbClr val="FFFFFF"/>
                          </a:solidFill>
                          <a:latin typeface="Calibri"/>
                        </a:rPr>
                        <a:t>10</a:t>
                      </a:r>
                      <a:endParaRPr/>
                    </a:p>
                  </a:txBody>
                  <a:tcPr/>
                </a:tc>
              </a:tr>
              <a:tr h="542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>
                          <a:solidFill>
                            <a:srgbClr val="FFFFFF"/>
                          </a:solidFill>
                          <a:latin typeface="Calibri"/>
                        </a:rPr>
                        <a:t>Сотрудники МЧС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>
                          <a:solidFill>
                            <a:srgbClr val="FFFFFF"/>
                          </a:solidFill>
                          <a:latin typeface="Calibri"/>
                        </a:rPr>
                        <a:t>2</a:t>
                      </a:r>
                      <a:endParaRPr/>
                    </a:p>
                  </a:txBody>
                  <a:tcPr/>
                </a:tc>
              </a:tr>
              <a:tr h="542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>
                          <a:solidFill>
                            <a:srgbClr val="FFFFFF"/>
                          </a:solidFill>
                          <a:latin typeface="Calibri"/>
                        </a:rPr>
                        <a:t>Родственники, гости и друзья учащихся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>
                          <a:solidFill>
                            <a:srgbClr val="FFFFFF"/>
                          </a:solidFill>
                          <a:latin typeface="Calibri"/>
                        </a:rPr>
                        <a:t>118</a:t>
                      </a:r>
                      <a:endParaRPr/>
                    </a:p>
                  </a:txBody>
                  <a:tcPr/>
                </a:tc>
              </a:tr>
              <a:tr h="542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>
                          <a:solidFill>
                            <a:srgbClr val="FFFFFF"/>
                          </a:solidFill>
                          <a:latin typeface="Calibri"/>
                        </a:rPr>
                        <a:t>Сотрудники МВД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>
                          <a:solidFill>
                            <a:srgbClr val="FFFFFF"/>
                          </a:solidFill>
                          <a:latin typeface="Calibri"/>
                        </a:rPr>
                        <a:t>1</a:t>
                      </a:r>
                      <a:endParaRPr/>
                    </a:p>
                  </a:txBody>
                  <a:tcPr/>
                </a:tc>
              </a:tr>
              <a:tr h="542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>
                          <a:solidFill>
                            <a:srgbClr val="FFFFFF"/>
                          </a:solidFill>
                          <a:latin typeface="Calibri"/>
                        </a:rPr>
                        <a:t>Всего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>
                          <a:solidFill>
                            <a:srgbClr val="FFFFFF"/>
                          </a:solidFill>
                          <a:latin typeface="Calibri"/>
                        </a:rPr>
                        <a:t>334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7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6120" y="2042280"/>
            <a:ext cx="2193480" cy="198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" y="0"/>
            <a:ext cx="9136440" cy="6854400"/>
          </a:xfrm>
          <a:prstGeom prst="rect">
            <a:avLst/>
          </a:prstGeom>
          <a:ln>
            <a:noFill/>
          </a:ln>
        </p:spPr>
      </p:pic>
      <p:sp>
        <p:nvSpPr>
          <p:cNvPr id="119" name="CustomShape 1"/>
          <p:cNvSpPr/>
          <p:nvPr/>
        </p:nvSpPr>
        <p:spPr>
          <a:xfrm>
            <a:off x="1371600" y="378720"/>
            <a:ext cx="7768800" cy="910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ru-RU" sz="4400" b="1" i="1">
                <a:solidFill>
                  <a:srgbClr val="FFFFFF"/>
                </a:solidFill>
                <a:latin typeface="Times New Roman"/>
                <a:ea typeface="DejaVu Sans"/>
              </a:rPr>
              <a:t>Посвящается…</a:t>
            </a:r>
            <a:endParaRPr/>
          </a:p>
        </p:txBody>
      </p:sp>
      <p:pic>
        <p:nvPicPr>
          <p:cNvPr id="120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7120" y="980640"/>
            <a:ext cx="7616520" cy="5073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circle(in)">
                                      <p:cBhvr additive="repl">
                                        <p:cTn id="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heel(1)">
                                      <p:cBhvr additive="repl">
                                        <p:cTn id="11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" y="0"/>
            <a:ext cx="9136440" cy="6854400"/>
          </a:xfrm>
          <a:prstGeom prst="rect">
            <a:avLst/>
          </a:prstGeom>
          <a:ln>
            <a:noFill/>
          </a:ln>
        </p:spPr>
      </p:pic>
      <p:sp>
        <p:nvSpPr>
          <p:cNvPr id="122" name="CustomShape 1"/>
          <p:cNvSpPr/>
          <p:nvPr/>
        </p:nvSpPr>
        <p:spPr>
          <a:xfrm>
            <a:off x="2042280" y="685800"/>
            <a:ext cx="5924880" cy="63576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CustomShape 2"/>
          <p:cNvSpPr/>
          <p:nvPr/>
        </p:nvSpPr>
        <p:spPr>
          <a:xfrm>
            <a:off x="2529720" y="4465440"/>
            <a:ext cx="5817960" cy="361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b="1">
                <a:solidFill>
                  <a:srgbClr val="A5A5A5"/>
                </a:solidFill>
                <a:latin typeface="Calibri"/>
                <a:ea typeface="DejaVu Sans"/>
              </a:rPr>
              <a:t>«</a:t>
            </a:r>
            <a:endParaRPr/>
          </a:p>
        </p:txBody>
      </p:sp>
      <p:sp>
        <p:nvSpPr>
          <p:cNvPr id="124" name="CustomShape 3"/>
          <p:cNvSpPr/>
          <p:nvPr/>
        </p:nvSpPr>
        <p:spPr>
          <a:xfrm>
            <a:off x="1920240" y="1493640"/>
            <a:ext cx="5970600" cy="1915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6000" b="1">
                <a:solidFill>
                  <a:srgbClr val="FFFF00"/>
                </a:solidFill>
                <a:latin typeface="Calibri"/>
                <a:ea typeface="DejaVu Sans"/>
              </a:rPr>
              <a:t>«ШКОЛЬНЫЙ ДНЕВНИК БЕСЛАНА»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60" y="3600"/>
            <a:ext cx="9136440" cy="6854400"/>
          </a:xfrm>
          <a:prstGeom prst="rect">
            <a:avLst/>
          </a:prstGeom>
          <a:ln>
            <a:noFill/>
          </a:ln>
        </p:spPr>
      </p:pic>
      <p:sp>
        <p:nvSpPr>
          <p:cNvPr id="126" name="CustomShape 1"/>
          <p:cNvSpPr/>
          <p:nvPr/>
        </p:nvSpPr>
        <p:spPr>
          <a:xfrm>
            <a:off x="4524480" y="4915800"/>
            <a:ext cx="4453920" cy="45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i="1">
                <a:solidFill>
                  <a:srgbClr val="FFFFFF"/>
                </a:solidFill>
                <a:latin typeface="Times New Roman"/>
                <a:ea typeface="DejaVu Sans"/>
              </a:rPr>
              <a:t>.                                                      </a:t>
            </a:r>
            <a:endParaRPr/>
          </a:p>
        </p:txBody>
      </p:sp>
      <p:sp>
        <p:nvSpPr>
          <p:cNvPr id="127" name="CustomShape 2"/>
          <p:cNvSpPr/>
          <p:nvPr/>
        </p:nvSpPr>
        <p:spPr>
          <a:xfrm>
            <a:off x="2399400" y="855000"/>
            <a:ext cx="5108040" cy="252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400" b="1" i="1" dirty="0">
                <a:solidFill>
                  <a:srgbClr val="FFFFFF"/>
                </a:solidFill>
                <a:latin typeface="Times New Roman"/>
                <a:ea typeface="DejaVu Sans"/>
              </a:rPr>
              <a:t>Школьный</a:t>
            </a:r>
            <a:r>
              <a:rPr lang="ru-RU" sz="4400" b="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4400" b="1" i="1" dirty="0">
                <a:solidFill>
                  <a:srgbClr val="FFFFFF"/>
                </a:solidFill>
                <a:latin typeface="Times New Roman"/>
                <a:ea typeface="DejaVu Sans"/>
              </a:rPr>
              <a:t>дневник Беслана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4400" b="1" i="1" dirty="0" err="1">
                <a:solidFill>
                  <a:srgbClr val="FFFFFF"/>
                </a:solidFill>
                <a:latin typeface="Times New Roman"/>
                <a:ea typeface="DejaVu Sans"/>
              </a:rPr>
              <a:t>Агунды</a:t>
            </a:r>
            <a:r>
              <a:rPr lang="ru-RU" sz="4400" b="1" i="1" dirty="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4400" b="1" i="1" dirty="0" err="1">
                <a:solidFill>
                  <a:srgbClr val="FFFFFF"/>
                </a:solidFill>
                <a:latin typeface="Times New Roman"/>
                <a:ea typeface="DejaVu Sans"/>
              </a:rPr>
              <a:t>Ватаевой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128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48680" y="3162600"/>
            <a:ext cx="1425240" cy="1425240"/>
          </a:xfrm>
          <a:prstGeom prst="rect">
            <a:avLst/>
          </a:prstGeom>
          <a:ln w="63360">
            <a:solidFill>
              <a:srgbClr val="333333"/>
            </a:solidFill>
            <a:round/>
          </a:ln>
        </p:spPr>
      </p:pic>
      <p:pic>
        <p:nvPicPr>
          <p:cNvPr id="129" name="Picture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6400" y="1674000"/>
            <a:ext cx="1853640" cy="2881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5000" fill="hold"/>
                                        <p:tgtEl>
                                          <p:spTgt spid="127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5000" fill="hold"/>
                                        <p:tgtEl>
                                          <p:spTgt spid="127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" y="0"/>
            <a:ext cx="9136440" cy="6854400"/>
          </a:xfrm>
          <a:prstGeom prst="rect">
            <a:avLst/>
          </a:prstGeom>
          <a:ln>
            <a:noFill/>
          </a:ln>
        </p:spPr>
      </p:pic>
      <p:sp>
        <p:nvSpPr>
          <p:cNvPr id="131" name="CustomShape 1"/>
          <p:cNvSpPr/>
          <p:nvPr/>
        </p:nvSpPr>
        <p:spPr>
          <a:xfrm>
            <a:off x="796680" y="2011680"/>
            <a:ext cx="3314520" cy="513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>
                <a:solidFill>
                  <a:srgbClr val="F2F2F2"/>
                </a:solidFill>
                <a:latin typeface="Calibri"/>
                <a:ea typeface="DejaVu Sans"/>
              </a:rPr>
              <a:t> </a:t>
            </a:r>
            <a:endParaRPr/>
          </a:p>
        </p:txBody>
      </p:sp>
      <p:sp>
        <p:nvSpPr>
          <p:cNvPr id="132" name="CustomShape 2"/>
          <p:cNvSpPr/>
          <p:nvPr/>
        </p:nvSpPr>
        <p:spPr>
          <a:xfrm>
            <a:off x="219960" y="3915000"/>
            <a:ext cx="8700480" cy="1092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i="1">
                <a:solidFill>
                  <a:srgbClr val="FFFFFF"/>
                </a:solidFill>
                <a:latin typeface="Times New Roman"/>
                <a:ea typeface="DejaVu Sans"/>
              </a:rPr>
              <a:t>Бесла́н  </a:t>
            </a:r>
            <a:r>
              <a:rPr lang="ru-RU" sz="2400" i="1">
                <a:solidFill>
                  <a:srgbClr val="FFFFFF"/>
                </a:solidFill>
                <a:latin typeface="Times New Roman"/>
                <a:ea typeface="DejaVu Sans"/>
              </a:rPr>
              <a:t>— </a:t>
            </a:r>
            <a:r>
              <a:rPr lang="ru-RU" sz="2400" b="1" i="1">
                <a:solidFill>
                  <a:srgbClr val="FFFFFF"/>
                </a:solidFill>
                <a:latin typeface="Times New Roman"/>
                <a:ea typeface="DejaVu Sans"/>
              </a:rPr>
              <a:t>город России,  третий по величине город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400" b="1" i="1">
                <a:solidFill>
                  <a:srgbClr val="FFFFFF"/>
                </a:solidFill>
                <a:latin typeface="Times New Roman"/>
                <a:ea typeface="DejaVu Sans"/>
              </a:rPr>
              <a:t>в Северной Осетии.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33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22280" y="821520"/>
            <a:ext cx="5482800" cy="3104640"/>
          </a:xfrm>
          <a:prstGeom prst="rect">
            <a:avLst/>
          </a:prstGeom>
          <a:ln>
            <a:noFill/>
          </a:ln>
        </p:spPr>
      </p:pic>
      <p:pic>
        <p:nvPicPr>
          <p:cNvPr id="134" name="Picture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29720" y="4556520"/>
            <a:ext cx="968760" cy="1726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628560" y="365040"/>
            <a:ext cx="7883280" cy="132192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CustomShape 2"/>
          <p:cNvSpPr/>
          <p:nvPr/>
        </p:nvSpPr>
        <p:spPr>
          <a:xfrm>
            <a:off x="628560" y="1825560"/>
            <a:ext cx="7883280" cy="4347720"/>
          </a:xfrm>
          <a:prstGeom prst="rect">
            <a:avLst/>
          </a:prstGeom>
          <a:noFill/>
          <a:ln>
            <a:noFill/>
          </a:ln>
        </p:spPr>
      </p:sp>
      <p:pic>
        <p:nvPicPr>
          <p:cNvPr id="137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0" y="0"/>
            <a:ext cx="9136440" cy="6854400"/>
          </a:xfrm>
          <a:prstGeom prst="rect">
            <a:avLst/>
          </a:prstGeom>
          <a:ln>
            <a:noFill/>
          </a:ln>
        </p:spPr>
      </p:pic>
      <p:pic>
        <p:nvPicPr>
          <p:cNvPr id="138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0080" y="917640"/>
            <a:ext cx="6242400" cy="4681080"/>
          </a:xfrm>
          <a:prstGeom prst="rect">
            <a:avLst/>
          </a:prstGeom>
          <a:ln>
            <a:noFill/>
          </a:ln>
        </p:spPr>
      </p:pic>
      <p:sp>
        <p:nvSpPr>
          <p:cNvPr id="139" name="CustomShape 3"/>
          <p:cNvSpPr/>
          <p:nvPr/>
        </p:nvSpPr>
        <p:spPr>
          <a:xfrm>
            <a:off x="3241080" y="0"/>
            <a:ext cx="3665520" cy="757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400" b="1" i="1">
                <a:solidFill>
                  <a:srgbClr val="FFFFFF"/>
                </a:solidFill>
                <a:latin typeface="Times New Roman"/>
                <a:ea typeface="DejaVu Sans"/>
              </a:rPr>
              <a:t>День первый</a:t>
            </a:r>
            <a:endParaRPr/>
          </a:p>
        </p:txBody>
      </p:sp>
      <p:pic>
        <p:nvPicPr>
          <p:cNvPr id="140" name="Picture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77200" y="1630800"/>
            <a:ext cx="6270840" cy="4702320"/>
          </a:xfrm>
          <a:prstGeom prst="rect">
            <a:avLst/>
          </a:prstGeom>
          <a:ln>
            <a:noFill/>
          </a:ln>
        </p:spPr>
      </p:pic>
      <p:pic>
        <p:nvPicPr>
          <p:cNvPr id="141" name="Содержимое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81200" y="1051560"/>
            <a:ext cx="6925680" cy="4614120"/>
          </a:xfrm>
          <a:prstGeom prst="rect">
            <a:avLst/>
          </a:prstGeom>
          <a:ln>
            <a:noFill/>
          </a:ln>
        </p:spPr>
      </p:pic>
      <p:sp>
        <p:nvSpPr>
          <p:cNvPr id="142" name="CustomShape 4"/>
          <p:cNvSpPr/>
          <p:nvPr/>
        </p:nvSpPr>
        <p:spPr>
          <a:xfrm>
            <a:off x="2849400" y="1390680"/>
            <a:ext cx="4834440" cy="45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i="1">
                <a:solidFill>
                  <a:srgbClr val="FFFFFF"/>
                </a:solidFill>
                <a:latin typeface="Times New Roman"/>
                <a:ea typeface="DejaVu Sans"/>
              </a:rPr>
              <a:t>1 сентября.</a:t>
            </a:r>
            <a:endParaRPr/>
          </a:p>
        </p:txBody>
      </p:sp>
      <p:sp>
        <p:nvSpPr>
          <p:cNvPr id="143" name="CustomShape 5"/>
          <p:cNvSpPr/>
          <p:nvPr/>
        </p:nvSpPr>
        <p:spPr>
          <a:xfrm>
            <a:off x="2743200" y="2326680"/>
            <a:ext cx="4834440" cy="696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i="1">
                <a:solidFill>
                  <a:srgbClr val="FFFFFF"/>
                </a:solidFill>
                <a:latin typeface="Times New Roman"/>
                <a:ea typeface="DejaVu Sans"/>
              </a:rPr>
              <a:t>Добро пожаловать в школу!</a:t>
            </a:r>
            <a:endParaRPr/>
          </a:p>
        </p:txBody>
      </p:sp>
      <p:pic>
        <p:nvPicPr>
          <p:cNvPr id="144" name="Picture 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3600" y="1556280"/>
            <a:ext cx="1711080" cy="2558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circle(in)">
                                      <p:cBhvr additive="repl">
                                        <p:cTn id="7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circle(in)">
                                      <p:cBhvr additive="repl">
                                        <p:cTn id="12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7" dur="500" fill="hold"/>
                                        <p:tgtEl>
                                          <p:spTgt spid="142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8" dur="500" fill="hold"/>
                                        <p:tgtEl>
                                          <p:spTgt spid="142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3" dur="500" fill="hold"/>
                                        <p:tgtEl>
                                          <p:spTgt spid="143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4" dur="500" fill="hold"/>
                                        <p:tgtEl>
                                          <p:spTgt spid="143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heel(4)">
                                      <p:cBhvr additive="repl">
                                        <p:cTn id="28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heel(1)">
                                      <p:cBhvr additive="repl">
                                        <p:cTn id="31" dur="2000"/>
                                        <p:tgtEl>
                                          <p:spTgt spid="142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heel(1)">
                                      <p:cBhvr additive="repl">
                                        <p:cTn id="34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circle(in)">
                                      <p:cBhvr additive="repl">
                                        <p:cTn id="4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heel(1)">
                                      <p:cBhvr additive="repl">
                                        <p:cTn id="44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circle(in)">
                                      <p:cBhvr additive="repl">
                                        <p:cTn id="50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heel(1)">
                                      <p:cBhvr additive="repl">
                                        <p:cTn id="54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040" y="617040"/>
            <a:ext cx="7616520" cy="5416200"/>
          </a:xfrm>
          <a:prstGeom prst="rect">
            <a:avLst/>
          </a:prstGeom>
          <a:ln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3458160" y="5967720"/>
            <a:ext cx="1156320" cy="452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>
                <a:solidFill>
                  <a:srgbClr val="000000"/>
                </a:solidFill>
                <a:latin typeface="Times New Roman"/>
                <a:ea typeface="DejaVu Sans"/>
              </a:rPr>
              <a:t>Террористы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172</Words>
  <Application>Microsoft Office PowerPoint</Application>
  <PresentationFormat>Экран (4:3)</PresentationFormat>
  <Paragraphs>64</Paragraphs>
  <Slides>23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Преподаватель</dc:creator>
  <cp:lastModifiedBy>Преподаватель</cp:lastModifiedBy>
  <cp:revision>3</cp:revision>
  <dcterms:modified xsi:type="dcterms:W3CDTF">2019-09-02T06:54:46Z</dcterms:modified>
</cp:coreProperties>
</file>