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68" r:id="rId2"/>
    <p:sldId id="270" r:id="rId3"/>
    <p:sldId id="269" r:id="rId4"/>
    <p:sldId id="256" r:id="rId5"/>
    <p:sldId id="257" r:id="rId6"/>
    <p:sldId id="267" r:id="rId7"/>
    <p:sldId id="258" r:id="rId8"/>
    <p:sldId id="259" r:id="rId9"/>
    <p:sldId id="260" r:id="rId10"/>
    <p:sldId id="266" r:id="rId11"/>
    <p:sldId id="263" r:id="rId12"/>
    <p:sldId id="264" r:id="rId13"/>
    <p:sldId id="265" r:id="rId14"/>
    <p:sldId id="271" r:id="rId15"/>
    <p:sldId id="275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734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56FC2DD3-0560-46D5-A41E-BD60D0CDA642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353CD6C8-C826-4162-BC1E-8C2B551C4D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C2DD3-0560-46D5-A41E-BD60D0CDA642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CD6C8-C826-4162-BC1E-8C2B551C4D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C2DD3-0560-46D5-A41E-BD60D0CDA642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CD6C8-C826-4162-BC1E-8C2B551C4D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C2DD3-0560-46D5-A41E-BD60D0CDA642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CD6C8-C826-4162-BC1E-8C2B551C4D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C2DD3-0560-46D5-A41E-BD60D0CDA642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CD6C8-C826-4162-BC1E-8C2B551C4D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C2DD3-0560-46D5-A41E-BD60D0CDA642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CD6C8-C826-4162-BC1E-8C2B551C4D1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C2DD3-0560-46D5-A41E-BD60D0CDA642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CD6C8-C826-4162-BC1E-8C2B551C4D1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C2DD3-0560-46D5-A41E-BD60D0CDA642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CD6C8-C826-4162-BC1E-8C2B551C4D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C2DD3-0560-46D5-A41E-BD60D0CDA642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CD6C8-C826-4162-BC1E-8C2B551C4D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56FC2DD3-0560-46D5-A41E-BD60D0CDA642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353CD6C8-C826-4162-BC1E-8C2B551C4D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56FC2DD3-0560-46D5-A41E-BD60D0CDA642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353CD6C8-C826-4162-BC1E-8C2B551C4D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6FC2DD3-0560-46D5-A41E-BD60D0CDA642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53CD6C8-C826-4162-BC1E-8C2B551C4D1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kz/search?sa=X&amp;biw=1517&amp;bih=725&amp;q=%D0%B2%D0%B5%D0%BD%D0%B5%D1%86%D0%B8%D1%8F&amp;stick=H4sIAAAAAAAAAGOovnz8BQMDgzkHnxCHfq6-gVmyiYkSmGUeX5CmJZ-dbKVfkJpfkJOqn5KanJpYnJoSX5BaVJyfZ5WSmZpyd-rqA09UeM_uqF9aFrfy8fE7q3x7ASCDIiNUAAAA&amp;ei=jbUBVbKfEIGNywPVs4HgCQ&amp;ved=0CJQBEJsTKAEwGA" TargetMode="External"/><Relationship Id="rId7" Type="http://schemas.openxmlformats.org/officeDocument/2006/relationships/hyperlink" Target="https://www.google.kz/search?sa=X&amp;biw=1517&amp;bih=725&amp;q=%D1%82%D0%B0%D0%BD%D0%B3%D0%B5%D0%B9%D0%B7%D0%B5%D1%80&amp;stick=H4sIAAAAAAAAAGOovnz8BQMDgxEHnxCHfq6-gVmyiYkSF4gVb1FlmVehJZGdbKVfkJpfkJMKpIqK8_OscvPLMlOLF_-I41o_PVQ1NcrkmevfLj7f9PrlAM-NZAJPAAAA&amp;ei=jbUBVbKfEIGNywPVs4HgCQ&amp;ved=0CKQBEJsTKAIwGw" TargetMode="External"/><Relationship Id="rId2" Type="http://schemas.openxmlformats.org/officeDocument/2006/relationships/hyperlink" Target="https://www.google.kz/search?sa=X&amp;biw=1517&amp;bih=725&amp;q=%D0%BB%D0%B5%D0%B9%D0%BF%D1%86%D0%B8%D0%B3+%D0%B3%D0%B5%D1%80%D0%BC%D0%B0%D0%BD%D0%B8%D1%8F&amp;stick=H4sIAAAAAAAAAGOovnz8BQMDgx4HnxCHfq6-gVmyiYkSmGWSnWaiJZadbKVfkJpfkJMKpIqK8_OskvKL8n4aPOT6y9HJPqNwzkolno3zv0tscwYAtPVIFksAAAA&amp;ei=jbUBVbKfEIGNywPVs4HgCQ&amp;ved=0CJABEJsTKAEwFw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kz/search?sa=X&amp;biw=1517&amp;bih=725&amp;q=parsifal+1982&amp;stick=H4sIAAAAAAAAAGOovnz8BQMDgxEHnxCHfq6-gVmyiYkSF5hlWmlSVaAlkZ1spV-Qml-Qkwqkiorz86xy88syU4vvuybOvVMrcZD1dI7wf9vL9zOPJXYCAJumpLZPAAAA&amp;ei=jbUBVbKfEIGNywPVs4HgCQ&amp;ved=0CKMBEJsTKAEwGw" TargetMode="External"/><Relationship Id="rId5" Type="http://schemas.openxmlformats.org/officeDocument/2006/relationships/hyperlink" Target="https://www.google.kz/search?sa=X&amp;biw=1517&amp;bih=725&amp;q=%D1%82%D1%80%D0%B8%D1%81%D1%82%D0%B0%D0%BD+%D0%B8+%D0%B8%D0%B7%D0%BE%D0%BB%D1%8C%D0%B4%D0%B0+%D0%BE%D0%BF%D0%B5%D1%80%D0%B0&amp;stick=H4sIAAAAAAAAAGOovnz8BQMDgykHnxCHfq6-gVmyiYkSmGWZlWGqJZudbKWfX5BalKifk5lUlFpSkllcYgVjxj_8N5FtjWeSQ8MGBXmZ_xfy_sx-BQAZHuldUgAAAA&amp;ei=jbUBVbKfEIGNywPVs4HgCQ&amp;ved=0CJ8BEJsTKAMwGg" TargetMode="External"/><Relationship Id="rId4" Type="http://schemas.openxmlformats.org/officeDocument/2006/relationships/hyperlink" Target="https://www.google.kz/search?sa=X&amp;biw=1517&amp;bih=725&amp;q=%D0%BE%D0%BF%D0%B5%D1%80%D0%B0+%D0%B2%D0%B0%D0%BB%D1%8C%D0%BA%D0%B8%D1%80%D0%B8%D1%8F&amp;stick=H4sIAAAAAAAAAGOovnz8BQMDgzkHnxCHfq6-gVmyiYkSmJViapasJZ-dbKWfW1qcmayfnJ9bkF-cWmQFYWSWZObnFb-s9n2Xue_vG_G5W5wPhH83Pxz5KAIAKtDgDlQAAAA&amp;ei=jbUBVbKfEIGNywPVs4HgCQ&amp;ved=0CJkBEJsTKAIwGQ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package" Target="../embeddings/_________Microsoft_Word1.docx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57282"/>
              </p:ext>
            </p:extLst>
          </p:nvPr>
        </p:nvGraphicFramePr>
        <p:xfrm>
          <a:off x="1259632" y="836712"/>
          <a:ext cx="5856312" cy="4414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3624064"/>
              </a:tblGrid>
              <a:tr h="578318">
                <a:tc>
                  <a:txBody>
                    <a:bodyPr/>
                    <a:lstStyle/>
                    <a:p>
                      <a:r>
                        <a:rPr lang="kk-KZ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Қала аттары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Театр аттары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8318">
                <a:tc>
                  <a:txBody>
                    <a:bodyPr/>
                    <a:lstStyle/>
                    <a:p>
                      <a:r>
                        <a:rPr lang="kk-KZ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Астана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78318">
                <a:tc>
                  <a:txBody>
                    <a:bodyPr/>
                    <a:lstStyle/>
                    <a:p>
                      <a:r>
                        <a:rPr lang="kk-KZ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Милан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8318">
                <a:tc>
                  <a:txBody>
                    <a:bodyPr/>
                    <a:lstStyle/>
                    <a:p>
                      <a:r>
                        <a:rPr lang="kk-KZ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Нью-Йорк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8318">
                <a:tc>
                  <a:txBody>
                    <a:bodyPr/>
                    <a:lstStyle/>
                    <a:p>
                      <a:r>
                        <a:rPr lang="kk-KZ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Мәскеу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8318">
                <a:tc>
                  <a:txBody>
                    <a:bodyPr/>
                    <a:lstStyle/>
                    <a:p>
                      <a:r>
                        <a:rPr lang="kk-KZ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Вена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8318">
                <a:tc>
                  <a:txBody>
                    <a:bodyPr/>
                    <a:lstStyle/>
                    <a:p>
                      <a:r>
                        <a:rPr lang="kk-KZ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Сидней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0552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dw.com/image/5456637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7677959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915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euroticket.ru/festival/bayreuth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280920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s://encrypted-tbn3.gstatic.com/images?q=tbn:ANd9GcQoYVCFjkI8ANnmV3y5Xn9Bu2w4uh_OcCInLxePHTAAE4bdru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3869779" cy="626469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4048" y="112474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Рихард</a:t>
            </a:r>
            <a:r>
              <a:rPr lang="ru-RU" dirty="0" smtClean="0"/>
              <a:t> Вагнер </a:t>
            </a:r>
            <a:endParaRPr lang="ru-RU" dirty="0"/>
          </a:p>
        </p:txBody>
      </p:sp>
      <p:pic>
        <p:nvPicPr>
          <p:cNvPr id="21514" name="Picture 10" descr="https://encrypted-tbn2.gstatic.com/images?q=tbn:ANd9GcQDFWoJE2i3DEAB_1P9m_BxA0kncZsJ8485k43CCF0eLK8Wa_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60648"/>
            <a:ext cx="4176464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89248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Ри́хард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Ва́гнер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— 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неміс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композиторы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теоретигі.Ірі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опера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реформаторы,европа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неміс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музыка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мәдениетіне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ерекше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ықпал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жасаған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Туған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22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мамыр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1813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ж.,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Лейпциг, Германия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Қайтыс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болды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ru-R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ақпан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1883 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ж.,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Венеция, Италия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Шығармалары:Н</a:t>
            </a:r>
            <a:r>
              <a:rPr lang="ru-R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ибелунгтар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сақинасы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Валькирия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Тристан мен 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Изольда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Парсифаль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Тангейзер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340768"/>
            <a:ext cx="7200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5400" b="1" dirty="0" smtClean="0">
                <a:latin typeface="Times New Roman" pitchFamily="18" charset="0"/>
                <a:cs typeface="Times New Roman" pitchFamily="18" charset="0"/>
              </a:rPr>
              <a:t>Ала–ала алашалар</a:t>
            </a:r>
          </a:p>
          <a:p>
            <a:pPr algn="just"/>
            <a:r>
              <a:rPr lang="kk-KZ" sz="5400" b="1" dirty="0" smtClean="0">
                <a:latin typeface="Times New Roman" pitchFamily="18" charset="0"/>
                <a:cs typeface="Times New Roman" pitchFamily="18" charset="0"/>
              </a:rPr>
              <a:t>Тамаша олар,</a:t>
            </a:r>
          </a:p>
          <a:p>
            <a:pPr algn="just"/>
            <a:r>
              <a:rPr lang="kk-KZ" sz="5400" b="1" dirty="0" smtClean="0">
                <a:latin typeface="Times New Roman" pitchFamily="18" charset="0"/>
                <a:cs typeface="Times New Roman" pitchFamily="18" charset="0"/>
              </a:rPr>
              <a:t>Оған кім таласа алар.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339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977" y="980728"/>
            <a:ext cx="6120680" cy="5177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1472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1124744"/>
            <a:ext cx="62646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000" b="1" dirty="0" smtClean="0">
                <a:latin typeface="Times New Roman" pitchFamily="18" charset="0"/>
                <a:cs typeface="Times New Roman" pitchFamily="18" charset="0"/>
              </a:rPr>
              <a:t>Үй тапсырмасы:</a:t>
            </a:r>
          </a:p>
          <a:p>
            <a:r>
              <a:rPr lang="kk-KZ" sz="4000" b="1" dirty="0" smtClean="0">
                <a:latin typeface="Times New Roman" pitchFamily="18" charset="0"/>
                <a:cs typeface="Times New Roman" pitchFamily="18" charset="0"/>
              </a:rPr>
              <a:t>Оқулықтың 85-88 б оқу,</a:t>
            </a:r>
          </a:p>
          <a:p>
            <a:r>
              <a:rPr lang="kk-KZ" sz="4000" b="1" dirty="0" smtClean="0">
                <a:latin typeface="Times New Roman" pitchFamily="18" charset="0"/>
                <a:cs typeface="Times New Roman" pitchFamily="18" charset="0"/>
              </a:rPr>
              <a:t>Әндерді қайталау.</a:t>
            </a:r>
          </a:p>
          <a:p>
            <a:endParaRPr lang="kk-KZ" sz="4000" b="1" dirty="0">
              <a:latin typeface="Times New Roman" pitchFamily="18" charset="0"/>
              <a:cs typeface="Times New Roman" pitchFamily="18" charset="0"/>
            </a:endParaRPr>
          </a:p>
          <a:p>
            <a:endParaRPr lang="kk-KZ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4000" b="1" dirty="0" smtClean="0">
                <a:latin typeface="Times New Roman" pitchFamily="18" charset="0"/>
                <a:cs typeface="Times New Roman" pitchFamily="18" charset="0"/>
              </a:rPr>
              <a:t>Назарларыңызға рақмет!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559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7035727"/>
              </p:ext>
            </p:extLst>
          </p:nvPr>
        </p:nvGraphicFramePr>
        <p:xfrm>
          <a:off x="0" y="0"/>
          <a:ext cx="9110663" cy="640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Документ" r:id="rId4" imgW="10437201" imgH="7368152" progId="Word.Document.12">
                  <p:embed/>
                </p:oleObj>
              </mc:Choice>
              <mc:Fallback>
                <p:oleObj name="Документ" r:id="rId4" imgW="10437201" imgH="7368152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10663" cy="640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087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08" y="342532"/>
            <a:ext cx="8237148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7626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kk-KZ" dirty="0" smtClean="0"/>
              <a:t>НЕМІСТІҢ ВАГНЕР ТЕАТРЫ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2.gstatic.com/images?q=tbn:ANd9GcQt7ebr872XSR6Y8_K9X5h5f7ZkUgeDXSVHtenEqP5IRnBjfWM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208912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97" y="620688"/>
            <a:ext cx="7906838" cy="5256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6647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muzklondike.ru/u/image/Vagner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50" y="404664"/>
            <a:ext cx="9010650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binoculars-travel.ru/images/theatre/bayreuth-festspie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8134350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megatis.ru/imgs/docs/23801-5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640960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48</TotalTime>
  <Words>59</Words>
  <Application>Microsoft Office PowerPoint</Application>
  <PresentationFormat>Экран (4:3)</PresentationFormat>
  <Paragraphs>23</Paragraphs>
  <Slides>16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Кнопка</vt:lpstr>
      <vt:lpstr>Документ</vt:lpstr>
      <vt:lpstr>Презентация PowerPoint</vt:lpstr>
      <vt:lpstr>Презентация PowerPoint</vt:lpstr>
      <vt:lpstr>Презентация PowerPoint</vt:lpstr>
      <vt:lpstr>НЕМІСТІҢ ВАГНЕР ТЕАТРЫ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</cp:revision>
  <dcterms:created xsi:type="dcterms:W3CDTF">2015-03-12T15:33:11Z</dcterms:created>
  <dcterms:modified xsi:type="dcterms:W3CDTF">2017-02-26T22:21:00Z</dcterms:modified>
</cp:coreProperties>
</file>