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57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8" r:id="rId14"/>
    <p:sldId id="274" r:id="rId15"/>
    <p:sldId id="272" r:id="rId16"/>
    <p:sldId id="276" r:id="rId17"/>
    <p:sldId id="259" r:id="rId18"/>
    <p:sldId id="258" r:id="rId19"/>
    <p:sldId id="260" r:id="rId20"/>
    <p:sldId id="283" r:id="rId21"/>
    <p:sldId id="277" r:id="rId22"/>
    <p:sldId id="278" r:id="rId23"/>
    <p:sldId id="280" r:id="rId24"/>
    <p:sldId id="285" r:id="rId25"/>
    <p:sldId id="281" r:id="rId26"/>
    <p:sldId id="282" r:id="rId27"/>
    <p:sldId id="286" r:id="rId28"/>
    <p:sldId id="284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66"/>
    <a:srgbClr val="CC00FF"/>
    <a:srgbClr val="6600CC"/>
    <a:srgbClr val="FF9999"/>
    <a:srgbClr val="FFFF66"/>
    <a:srgbClr val="CCFF66"/>
    <a:srgbClr val="00CC99"/>
    <a:srgbClr val="66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5C53A-B0BA-4EA6-A0F1-A965D398F8EC}" type="doc">
      <dgm:prSet loTypeId="urn:microsoft.com/office/officeart/2005/8/layout/bProcess2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019B992-3975-491E-8610-53FCC6C0934E}">
      <dgm:prSet phldrT="[Текст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ru-RU" sz="2800" b="1" dirty="0" smtClean="0">
              <a:latin typeface="Monotype Corsiva" pitchFamily="66" charset="0"/>
            </a:rPr>
            <a:t>1</a:t>
          </a:r>
        </a:p>
        <a:p>
          <a:r>
            <a:rPr lang="ru-RU" sz="2800" b="1" dirty="0" smtClean="0">
              <a:latin typeface="Monotype Corsiva" pitchFamily="66" charset="0"/>
            </a:rPr>
            <a:t>Новые подходы</a:t>
          </a:r>
          <a:endParaRPr lang="ru-RU" sz="2800" b="1" dirty="0">
            <a:latin typeface="Monotype Corsiva" pitchFamily="66" charset="0"/>
          </a:endParaRPr>
        </a:p>
      </dgm:t>
    </dgm:pt>
    <dgm:pt modelId="{A03CE371-ABC8-4963-AB93-B7F81DAF10FA}" type="parTrans" cxnId="{2DEFCDDC-5EAA-4D48-9A7E-D3915059E611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95E81B9B-3E02-4379-BCD9-4FCF1F9C677F}" type="sibTrans" cxnId="{2DEFCDDC-5EAA-4D48-9A7E-D3915059E611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45C62F5F-FB26-4B36-880A-0E15001E6106}">
      <dgm:prSet phldrT="[Текст]" custT="1"/>
      <dgm:spPr>
        <a:solidFill>
          <a:srgbClr val="FFFF00">
            <a:alpha val="85000"/>
          </a:srgbClr>
        </a:solidFill>
      </dgm:spPr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2</a:t>
          </a:r>
        </a:p>
        <a:p>
          <a:r>
            <a:rPr lang="ru-RU" sz="2000" b="1" dirty="0" smtClean="0">
              <a:latin typeface="Monotype Corsiva" pitchFamily="66" charset="0"/>
            </a:rPr>
            <a:t>Обучение критическому мышлению</a:t>
          </a:r>
          <a:endParaRPr lang="ru-RU" sz="2000" b="1" dirty="0">
            <a:latin typeface="Monotype Corsiva" pitchFamily="66" charset="0"/>
          </a:endParaRPr>
        </a:p>
      </dgm:t>
    </dgm:pt>
    <dgm:pt modelId="{4F54C6B5-FBFD-40BF-BCDF-77F645050DDE}" type="parTrans" cxnId="{711553F5-0AC0-42A5-BEF2-68FC324FE729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EDA84058-2F0B-4E8E-9845-3BE5C72EBB65}" type="sibTrans" cxnId="{711553F5-0AC0-42A5-BEF2-68FC324FE729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95F0EC26-95AB-4FF2-A27F-ABB85F1647BB}">
      <dgm:prSet phldrT="[Текст]" custT="1"/>
      <dgm:spPr>
        <a:solidFill>
          <a:srgbClr val="33CC33">
            <a:alpha val="80000"/>
          </a:srgbClr>
        </a:solidFill>
      </dgm:spPr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3</a:t>
          </a:r>
        </a:p>
        <a:p>
          <a:r>
            <a:rPr lang="ru-RU" sz="2000" b="1" dirty="0" smtClean="0">
              <a:latin typeface="Monotype Corsiva" pitchFamily="66" charset="0"/>
            </a:rPr>
            <a:t>Оценивание для обучения и оценивание обучения</a:t>
          </a:r>
          <a:endParaRPr lang="ru-RU" sz="2000" b="1" dirty="0">
            <a:latin typeface="Monotype Corsiva" pitchFamily="66" charset="0"/>
          </a:endParaRPr>
        </a:p>
      </dgm:t>
    </dgm:pt>
    <dgm:pt modelId="{395C735E-CC76-48DA-AC9F-E77C6CDFFD76}" type="parTrans" cxnId="{66A32DAC-BA39-440A-884D-DBE02F2EAAF8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6082D63D-4B97-4453-A04C-624BDA859632}" type="sibTrans" cxnId="{66A32DAC-BA39-440A-884D-DBE02F2EAAF8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DB965425-593F-45D0-A9B0-8B2D25836DFC}">
      <dgm:prSet phldrT="[Текст]" custT="1"/>
      <dgm:spPr>
        <a:solidFill>
          <a:srgbClr val="FF3399">
            <a:alpha val="74902"/>
          </a:srgbClr>
        </a:solidFill>
      </dgm:spPr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4</a:t>
          </a:r>
        </a:p>
        <a:p>
          <a:r>
            <a:rPr lang="ru-RU" sz="2000" b="1" dirty="0" smtClean="0">
              <a:latin typeface="Monotype Corsiva" pitchFamily="66" charset="0"/>
            </a:rPr>
            <a:t>Преподавание и обучение с возрастными особенностями</a:t>
          </a:r>
          <a:endParaRPr lang="ru-RU" sz="2000" b="1" dirty="0">
            <a:latin typeface="Monotype Corsiva" pitchFamily="66" charset="0"/>
          </a:endParaRPr>
        </a:p>
      </dgm:t>
    </dgm:pt>
    <dgm:pt modelId="{A0731A56-40E0-4788-BA8C-90E4767E1747}" type="parTrans" cxnId="{99712427-4C4C-4F5A-A168-779CEAB12BB7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DC61F1C6-EBE4-46A9-A7EE-AE158FE1EC87}" type="sibTrans" cxnId="{99712427-4C4C-4F5A-A168-779CEAB12BB7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9BA2F7B8-BA5D-4369-B677-9A6796FD4395}">
      <dgm:prSet phldrT="[Текст]" custT="1"/>
      <dgm:spPr>
        <a:solidFill>
          <a:srgbClr val="9933FF">
            <a:alpha val="69804"/>
          </a:srgbClr>
        </a:solidFill>
      </dgm:spPr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5</a:t>
          </a:r>
        </a:p>
        <a:p>
          <a:r>
            <a:rPr lang="ru-RU" sz="2000" b="1" dirty="0" smtClean="0">
              <a:latin typeface="Monotype Corsiva" pitchFamily="66" charset="0"/>
            </a:rPr>
            <a:t>Обучение талантливых и одаренных</a:t>
          </a:r>
          <a:endParaRPr lang="ru-RU" sz="2000" b="1" dirty="0">
            <a:latin typeface="Monotype Corsiva" pitchFamily="66" charset="0"/>
          </a:endParaRPr>
        </a:p>
      </dgm:t>
    </dgm:pt>
    <dgm:pt modelId="{00C4A088-2137-4963-8AC7-8043BAFC26E2}" type="parTrans" cxnId="{565AECED-B417-4FD9-9DDA-0CB01528F31B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31EBB76C-48B0-49A8-9EA0-270822C5423E}" type="sibTrans" cxnId="{565AECED-B417-4FD9-9DDA-0CB01528F31B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9DBF923C-8ED3-4020-ADD6-5C99C9B3334E}">
      <dgm:prSet phldrT="[Текст]" custT="1"/>
      <dgm:spPr>
        <a:solidFill>
          <a:srgbClr val="0099FF">
            <a:alpha val="64706"/>
          </a:srgbClr>
        </a:solidFill>
      </dgm:spPr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6</a:t>
          </a:r>
        </a:p>
        <a:p>
          <a:r>
            <a:rPr lang="ru-RU" sz="2000" b="1" dirty="0" smtClean="0">
              <a:latin typeface="Monotype Corsiva" pitchFamily="66" charset="0"/>
            </a:rPr>
            <a:t>Использование ИКТ</a:t>
          </a:r>
          <a:endParaRPr lang="ru-RU" sz="2000" b="1" dirty="0">
            <a:latin typeface="Monotype Corsiva" pitchFamily="66" charset="0"/>
          </a:endParaRPr>
        </a:p>
      </dgm:t>
    </dgm:pt>
    <dgm:pt modelId="{55AA60CE-2ED7-40EC-AEA0-06A7C05A5B27}" type="parTrans" cxnId="{4A3F2137-E90B-4EB8-BA9F-4B1AFF18C4E6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A6D6B09E-E7CC-490C-A864-3A0602240C0A}" type="sibTrans" cxnId="{4A3F2137-E90B-4EB8-BA9F-4B1AFF18C4E6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C5D41626-5ECF-4C2F-8487-E5E586F8A522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7</a:t>
          </a:r>
        </a:p>
        <a:p>
          <a:r>
            <a:rPr lang="ru-RU" sz="2000" b="1" dirty="0" smtClean="0">
              <a:latin typeface="Monotype Corsiva" pitchFamily="66" charset="0"/>
            </a:rPr>
            <a:t>Работа по развитию лидерства</a:t>
          </a:r>
          <a:endParaRPr lang="ru-RU" sz="2000" b="1" dirty="0">
            <a:latin typeface="Monotype Corsiva" pitchFamily="66" charset="0"/>
          </a:endParaRPr>
        </a:p>
      </dgm:t>
    </dgm:pt>
    <dgm:pt modelId="{56278224-CCD4-48C1-9915-639CC079E33E}" type="parTrans" cxnId="{1B57EECD-0A1C-4BBB-87EF-EFE557311A27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00DF4AA5-53EE-4549-BC14-FA2983FFFFD7}" type="sibTrans" cxnId="{1B57EECD-0A1C-4BBB-87EF-EFE557311A27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0AC24C46-FE7E-41C1-8661-5C5E29432D84}" type="pres">
      <dgm:prSet presAssocID="{E825C53A-B0BA-4EA6-A0F1-A965D398F8E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DE3BAC5-FB4D-49DC-AFDA-91B332545C50}" type="pres">
      <dgm:prSet presAssocID="{A019B992-3975-491E-8610-53FCC6C0934E}" presName="firstNode" presStyleLbl="node1" presStyleIdx="0" presStyleCnt="7" custLinFactNeighborX="27369" custLinFactNeighborY="1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0CF15-C3EF-4522-9DCB-C21C76A2DDC3}" type="pres">
      <dgm:prSet presAssocID="{95E81B9B-3E02-4379-BCD9-4FCF1F9C677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F36237F-22E3-4226-815E-7F7F7DBA7349}" type="pres">
      <dgm:prSet presAssocID="{45C62F5F-FB26-4B36-880A-0E15001E6106}" presName="middleNode" presStyleCnt="0"/>
      <dgm:spPr/>
    </dgm:pt>
    <dgm:pt modelId="{B19DB646-DEAD-4B17-A56F-C7FDF5C0A6F1}" type="pres">
      <dgm:prSet presAssocID="{45C62F5F-FB26-4B36-880A-0E15001E6106}" presName="padding" presStyleLbl="node1" presStyleIdx="0" presStyleCnt="7"/>
      <dgm:spPr/>
    </dgm:pt>
    <dgm:pt modelId="{D160BC75-A4E9-400C-96E4-00CF74609340}" type="pres">
      <dgm:prSet presAssocID="{45C62F5F-FB26-4B36-880A-0E15001E6106}" presName="shape" presStyleLbl="node1" presStyleIdx="1" presStyleCnt="7" custScaleX="183309" custScaleY="148585" custLinFactNeighborX="28416" custLinFactNeighborY="1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774FF-D284-4C9D-A357-9DCFAA73AEB5}" type="pres">
      <dgm:prSet presAssocID="{EDA84058-2F0B-4E8E-9845-3BE5C72EBB6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B56C17C-E284-4F28-88BB-7E91B418B509}" type="pres">
      <dgm:prSet presAssocID="{95F0EC26-95AB-4FF2-A27F-ABB85F1647BB}" presName="middleNode" presStyleCnt="0"/>
      <dgm:spPr/>
    </dgm:pt>
    <dgm:pt modelId="{FBE692C8-F647-4AEC-A094-667F4584E994}" type="pres">
      <dgm:prSet presAssocID="{95F0EC26-95AB-4FF2-A27F-ABB85F1647BB}" presName="padding" presStyleLbl="node1" presStyleIdx="1" presStyleCnt="7"/>
      <dgm:spPr/>
    </dgm:pt>
    <dgm:pt modelId="{E909C841-FDF1-4319-A4C9-81D1496EF527}" type="pres">
      <dgm:prSet presAssocID="{95F0EC26-95AB-4FF2-A27F-ABB85F1647BB}" presName="shape" presStyleLbl="node1" presStyleIdx="2" presStyleCnt="7" custScaleX="158618" custScaleY="146896" custLinFactX="39626" custLinFactNeighborX="100000" custLinFactNeighborY="-1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2C9C-B89F-44EA-8FCB-60318608718E}" type="pres">
      <dgm:prSet presAssocID="{6082D63D-4B97-4453-A04C-624BDA85963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7E3C1C3-EAE1-421A-9D34-E45396C495A2}" type="pres">
      <dgm:prSet presAssocID="{DB965425-593F-45D0-A9B0-8B2D25836DFC}" presName="middleNode" presStyleCnt="0"/>
      <dgm:spPr/>
    </dgm:pt>
    <dgm:pt modelId="{97B92524-2F39-4EBD-BEF7-B6C5141D48AA}" type="pres">
      <dgm:prSet presAssocID="{DB965425-593F-45D0-A9B0-8B2D25836DFC}" presName="padding" presStyleLbl="node1" presStyleIdx="2" presStyleCnt="7"/>
      <dgm:spPr/>
    </dgm:pt>
    <dgm:pt modelId="{F698271F-F22C-4C59-8168-B2211BDDD3CC}" type="pres">
      <dgm:prSet presAssocID="{DB965425-593F-45D0-A9B0-8B2D25836DFC}" presName="shape" presStyleLbl="node1" presStyleIdx="3" presStyleCnt="7" custScaleX="218481" custScaleY="157925" custLinFactY="-100000" custLinFactNeighborX="-8609" custLinFactNeighborY="-11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E0534-36C8-4E85-931A-A3744B13771C}" type="pres">
      <dgm:prSet presAssocID="{DC61F1C6-EBE4-46A9-A7EE-AE158FE1EC8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1ABFAB0-13C1-46D3-B9C6-BFD35EDCD4FD}" type="pres">
      <dgm:prSet presAssocID="{9BA2F7B8-BA5D-4369-B677-9A6796FD4395}" presName="middleNode" presStyleCnt="0"/>
      <dgm:spPr/>
    </dgm:pt>
    <dgm:pt modelId="{44065CF4-935B-4108-99C4-6F24B73B2F1E}" type="pres">
      <dgm:prSet presAssocID="{9BA2F7B8-BA5D-4369-B677-9A6796FD4395}" presName="padding" presStyleLbl="node1" presStyleIdx="3" presStyleCnt="7"/>
      <dgm:spPr/>
    </dgm:pt>
    <dgm:pt modelId="{067F5D38-8A18-4583-80EF-EB4469FC5B21}" type="pres">
      <dgm:prSet presAssocID="{9BA2F7B8-BA5D-4369-B677-9A6796FD4395}" presName="shape" presStyleLbl="node1" presStyleIdx="4" presStyleCnt="7" custScaleX="194926" custScaleY="146896" custLinFactY="-81736" custLinFactNeighborX="515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B2444-88AE-4B4E-B447-646E8650BF75}" type="pres">
      <dgm:prSet presAssocID="{31EBB76C-48B0-49A8-9EA0-270822C5423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9B1B054-C6A6-4AD9-BB2C-90D0E33A782B}" type="pres">
      <dgm:prSet presAssocID="{9DBF923C-8ED3-4020-ADD6-5C99C9B3334E}" presName="middleNode" presStyleCnt="0"/>
      <dgm:spPr/>
    </dgm:pt>
    <dgm:pt modelId="{A4B594B7-1D58-43C9-AA15-EEEE81093B65}" type="pres">
      <dgm:prSet presAssocID="{9DBF923C-8ED3-4020-ADD6-5C99C9B3334E}" presName="padding" presStyleLbl="node1" presStyleIdx="4" presStyleCnt="7"/>
      <dgm:spPr/>
    </dgm:pt>
    <dgm:pt modelId="{0B43BFD6-FB0A-4E98-940C-D887E2282CAA}" type="pres">
      <dgm:prSet presAssocID="{9DBF923C-8ED3-4020-ADD6-5C99C9B3334E}" presName="shape" presStyleLbl="node1" presStyleIdx="5" presStyleCnt="7" custScaleX="213046" custScaleY="157824" custLinFactX="100000" custLinFactY="66300" custLinFactNeighborX="1338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5FB3E-F38F-4219-A475-EDE1A651C2E3}" type="pres">
      <dgm:prSet presAssocID="{A6D6B09E-E7CC-490C-A864-3A0602240C0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C83E487-9F31-4BE6-B338-81F54073E354}" type="pres">
      <dgm:prSet presAssocID="{C5D41626-5ECF-4C2F-8487-E5E586F8A522}" presName="lastNode" presStyleLbl="node1" presStyleIdx="6" presStyleCnt="7" custLinFactY="100000" custLinFactNeighborX="-26833" custLinFactNeighborY="157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80A-E42E-4CC3-A992-D4F4DD6FF1BD}" type="presOf" srcId="{9DBF923C-8ED3-4020-ADD6-5C99C9B3334E}" destId="{0B43BFD6-FB0A-4E98-940C-D887E2282CAA}" srcOrd="0" destOrd="0" presId="urn:microsoft.com/office/officeart/2005/8/layout/bProcess2"/>
    <dgm:cxn modelId="{FC968282-ADF8-4102-9138-BB8D10941798}" type="presOf" srcId="{A6D6B09E-E7CC-490C-A864-3A0602240C0A}" destId="{5AA5FB3E-F38F-4219-A475-EDE1A651C2E3}" srcOrd="0" destOrd="0" presId="urn:microsoft.com/office/officeart/2005/8/layout/bProcess2"/>
    <dgm:cxn modelId="{66A32DAC-BA39-440A-884D-DBE02F2EAAF8}" srcId="{E825C53A-B0BA-4EA6-A0F1-A965D398F8EC}" destId="{95F0EC26-95AB-4FF2-A27F-ABB85F1647BB}" srcOrd="2" destOrd="0" parTransId="{395C735E-CC76-48DA-AC9F-E77C6CDFFD76}" sibTransId="{6082D63D-4B97-4453-A04C-624BDA859632}"/>
    <dgm:cxn modelId="{7DA0169A-E2E6-49B0-80D6-8BABABDD6CA2}" type="presOf" srcId="{DC61F1C6-EBE4-46A9-A7EE-AE158FE1EC87}" destId="{037E0534-36C8-4E85-931A-A3744B13771C}" srcOrd="0" destOrd="0" presId="urn:microsoft.com/office/officeart/2005/8/layout/bProcess2"/>
    <dgm:cxn modelId="{5E9AB728-1ED0-427D-AE9D-46728E299A7C}" type="presOf" srcId="{DB965425-593F-45D0-A9B0-8B2D25836DFC}" destId="{F698271F-F22C-4C59-8168-B2211BDDD3CC}" srcOrd="0" destOrd="0" presId="urn:microsoft.com/office/officeart/2005/8/layout/bProcess2"/>
    <dgm:cxn modelId="{99712427-4C4C-4F5A-A168-779CEAB12BB7}" srcId="{E825C53A-B0BA-4EA6-A0F1-A965D398F8EC}" destId="{DB965425-593F-45D0-A9B0-8B2D25836DFC}" srcOrd="3" destOrd="0" parTransId="{A0731A56-40E0-4788-BA8C-90E4767E1747}" sibTransId="{DC61F1C6-EBE4-46A9-A7EE-AE158FE1EC87}"/>
    <dgm:cxn modelId="{2DEFCDDC-5EAA-4D48-9A7E-D3915059E611}" srcId="{E825C53A-B0BA-4EA6-A0F1-A965D398F8EC}" destId="{A019B992-3975-491E-8610-53FCC6C0934E}" srcOrd="0" destOrd="0" parTransId="{A03CE371-ABC8-4963-AB93-B7F81DAF10FA}" sibTransId="{95E81B9B-3E02-4379-BCD9-4FCF1F9C677F}"/>
    <dgm:cxn modelId="{2A05A9F6-0A4A-4D87-962F-CEEA99281CC3}" type="presOf" srcId="{C5D41626-5ECF-4C2F-8487-E5E586F8A522}" destId="{8C83E487-9F31-4BE6-B338-81F54073E354}" srcOrd="0" destOrd="0" presId="urn:microsoft.com/office/officeart/2005/8/layout/bProcess2"/>
    <dgm:cxn modelId="{DF4E21EA-D897-4BFA-9648-15394F28C51B}" type="presOf" srcId="{6082D63D-4B97-4453-A04C-624BDA859632}" destId="{30D72C9C-B89F-44EA-8FCB-60318608718E}" srcOrd="0" destOrd="0" presId="urn:microsoft.com/office/officeart/2005/8/layout/bProcess2"/>
    <dgm:cxn modelId="{7BF5B5E2-3BFA-4595-9D85-B6289D00A65E}" type="presOf" srcId="{EDA84058-2F0B-4E8E-9845-3BE5C72EBB65}" destId="{F46774FF-D284-4C9D-A357-9DCFAA73AEB5}" srcOrd="0" destOrd="0" presId="urn:microsoft.com/office/officeart/2005/8/layout/bProcess2"/>
    <dgm:cxn modelId="{1F192C60-F108-4F81-AA35-35F78C9FA673}" type="presOf" srcId="{45C62F5F-FB26-4B36-880A-0E15001E6106}" destId="{D160BC75-A4E9-400C-96E4-00CF74609340}" srcOrd="0" destOrd="0" presId="urn:microsoft.com/office/officeart/2005/8/layout/bProcess2"/>
    <dgm:cxn modelId="{711553F5-0AC0-42A5-BEF2-68FC324FE729}" srcId="{E825C53A-B0BA-4EA6-A0F1-A965D398F8EC}" destId="{45C62F5F-FB26-4B36-880A-0E15001E6106}" srcOrd="1" destOrd="0" parTransId="{4F54C6B5-FBFD-40BF-BCDF-77F645050DDE}" sibTransId="{EDA84058-2F0B-4E8E-9845-3BE5C72EBB65}"/>
    <dgm:cxn modelId="{1B57EECD-0A1C-4BBB-87EF-EFE557311A27}" srcId="{E825C53A-B0BA-4EA6-A0F1-A965D398F8EC}" destId="{C5D41626-5ECF-4C2F-8487-E5E586F8A522}" srcOrd="6" destOrd="0" parTransId="{56278224-CCD4-48C1-9915-639CC079E33E}" sibTransId="{00DF4AA5-53EE-4549-BC14-FA2983FFFFD7}"/>
    <dgm:cxn modelId="{CF3D9E00-654E-4C95-AD4E-4F40E18E27E2}" type="presOf" srcId="{95E81B9B-3E02-4379-BCD9-4FCF1F9C677F}" destId="{3410CF15-C3EF-4522-9DCB-C21C76A2DDC3}" srcOrd="0" destOrd="0" presId="urn:microsoft.com/office/officeart/2005/8/layout/bProcess2"/>
    <dgm:cxn modelId="{4A3F2137-E90B-4EB8-BA9F-4B1AFF18C4E6}" srcId="{E825C53A-B0BA-4EA6-A0F1-A965D398F8EC}" destId="{9DBF923C-8ED3-4020-ADD6-5C99C9B3334E}" srcOrd="5" destOrd="0" parTransId="{55AA60CE-2ED7-40EC-AEA0-06A7C05A5B27}" sibTransId="{A6D6B09E-E7CC-490C-A864-3A0602240C0A}"/>
    <dgm:cxn modelId="{F83D1BC5-DB57-4859-817A-80855FC07C13}" type="presOf" srcId="{31EBB76C-48B0-49A8-9EA0-270822C5423E}" destId="{5E1B2444-88AE-4B4E-B447-646E8650BF75}" srcOrd="0" destOrd="0" presId="urn:microsoft.com/office/officeart/2005/8/layout/bProcess2"/>
    <dgm:cxn modelId="{E206D4B6-0BD2-49F2-A929-489A46E61F44}" type="presOf" srcId="{9BA2F7B8-BA5D-4369-B677-9A6796FD4395}" destId="{067F5D38-8A18-4583-80EF-EB4469FC5B21}" srcOrd="0" destOrd="0" presId="urn:microsoft.com/office/officeart/2005/8/layout/bProcess2"/>
    <dgm:cxn modelId="{D7D480B1-6D65-4677-90CF-EC8440B8CAE4}" type="presOf" srcId="{95F0EC26-95AB-4FF2-A27F-ABB85F1647BB}" destId="{E909C841-FDF1-4319-A4C9-81D1496EF527}" srcOrd="0" destOrd="0" presId="urn:microsoft.com/office/officeart/2005/8/layout/bProcess2"/>
    <dgm:cxn modelId="{95C2B6AE-EE51-43FB-88EC-AA507225DA29}" type="presOf" srcId="{A019B992-3975-491E-8610-53FCC6C0934E}" destId="{CDE3BAC5-FB4D-49DC-AFDA-91B332545C50}" srcOrd="0" destOrd="0" presId="urn:microsoft.com/office/officeart/2005/8/layout/bProcess2"/>
    <dgm:cxn modelId="{565AECED-B417-4FD9-9DDA-0CB01528F31B}" srcId="{E825C53A-B0BA-4EA6-A0F1-A965D398F8EC}" destId="{9BA2F7B8-BA5D-4369-B677-9A6796FD4395}" srcOrd="4" destOrd="0" parTransId="{00C4A088-2137-4963-8AC7-8043BAFC26E2}" sibTransId="{31EBB76C-48B0-49A8-9EA0-270822C5423E}"/>
    <dgm:cxn modelId="{46D44742-BF9E-403C-BFF7-8011F2946FCB}" type="presOf" srcId="{E825C53A-B0BA-4EA6-A0F1-A965D398F8EC}" destId="{0AC24C46-FE7E-41C1-8661-5C5E29432D84}" srcOrd="0" destOrd="0" presId="urn:microsoft.com/office/officeart/2005/8/layout/bProcess2"/>
    <dgm:cxn modelId="{BDD6C6AF-E9DF-4021-89FB-94C1EA07B592}" type="presParOf" srcId="{0AC24C46-FE7E-41C1-8661-5C5E29432D84}" destId="{CDE3BAC5-FB4D-49DC-AFDA-91B332545C50}" srcOrd="0" destOrd="0" presId="urn:microsoft.com/office/officeart/2005/8/layout/bProcess2"/>
    <dgm:cxn modelId="{37D71DD4-6965-4564-BD73-1502FDD84CBA}" type="presParOf" srcId="{0AC24C46-FE7E-41C1-8661-5C5E29432D84}" destId="{3410CF15-C3EF-4522-9DCB-C21C76A2DDC3}" srcOrd="1" destOrd="0" presId="urn:microsoft.com/office/officeart/2005/8/layout/bProcess2"/>
    <dgm:cxn modelId="{1DFD7403-449B-47BA-B628-A44978018C50}" type="presParOf" srcId="{0AC24C46-FE7E-41C1-8661-5C5E29432D84}" destId="{3F36237F-22E3-4226-815E-7F7F7DBA7349}" srcOrd="2" destOrd="0" presId="urn:microsoft.com/office/officeart/2005/8/layout/bProcess2"/>
    <dgm:cxn modelId="{BF40B0F8-1DE3-4335-A13C-34FA3AEE88FE}" type="presParOf" srcId="{3F36237F-22E3-4226-815E-7F7F7DBA7349}" destId="{B19DB646-DEAD-4B17-A56F-C7FDF5C0A6F1}" srcOrd="0" destOrd="0" presId="urn:microsoft.com/office/officeart/2005/8/layout/bProcess2"/>
    <dgm:cxn modelId="{C44630F3-DFBA-424D-B789-CBBC4D18691E}" type="presParOf" srcId="{3F36237F-22E3-4226-815E-7F7F7DBA7349}" destId="{D160BC75-A4E9-400C-96E4-00CF74609340}" srcOrd="1" destOrd="0" presId="urn:microsoft.com/office/officeart/2005/8/layout/bProcess2"/>
    <dgm:cxn modelId="{A377424E-F36F-4D63-9504-16C514A89B4B}" type="presParOf" srcId="{0AC24C46-FE7E-41C1-8661-5C5E29432D84}" destId="{F46774FF-D284-4C9D-A357-9DCFAA73AEB5}" srcOrd="3" destOrd="0" presId="urn:microsoft.com/office/officeart/2005/8/layout/bProcess2"/>
    <dgm:cxn modelId="{C53C0BBD-BCAC-484A-9592-2E1760820EF3}" type="presParOf" srcId="{0AC24C46-FE7E-41C1-8661-5C5E29432D84}" destId="{CB56C17C-E284-4F28-88BB-7E91B418B509}" srcOrd="4" destOrd="0" presId="urn:microsoft.com/office/officeart/2005/8/layout/bProcess2"/>
    <dgm:cxn modelId="{13F91322-ED1D-4586-B4CA-34F5E5E4854F}" type="presParOf" srcId="{CB56C17C-E284-4F28-88BB-7E91B418B509}" destId="{FBE692C8-F647-4AEC-A094-667F4584E994}" srcOrd="0" destOrd="0" presId="urn:microsoft.com/office/officeart/2005/8/layout/bProcess2"/>
    <dgm:cxn modelId="{631A611B-EF4E-40FB-B6F8-1224ACB28F0E}" type="presParOf" srcId="{CB56C17C-E284-4F28-88BB-7E91B418B509}" destId="{E909C841-FDF1-4319-A4C9-81D1496EF527}" srcOrd="1" destOrd="0" presId="urn:microsoft.com/office/officeart/2005/8/layout/bProcess2"/>
    <dgm:cxn modelId="{27CBC6C3-D844-4778-8006-EE0F4D91D69A}" type="presParOf" srcId="{0AC24C46-FE7E-41C1-8661-5C5E29432D84}" destId="{30D72C9C-B89F-44EA-8FCB-60318608718E}" srcOrd="5" destOrd="0" presId="urn:microsoft.com/office/officeart/2005/8/layout/bProcess2"/>
    <dgm:cxn modelId="{83093C96-083D-45CC-A336-84A20C9732B6}" type="presParOf" srcId="{0AC24C46-FE7E-41C1-8661-5C5E29432D84}" destId="{27E3C1C3-EAE1-421A-9D34-E45396C495A2}" srcOrd="6" destOrd="0" presId="urn:microsoft.com/office/officeart/2005/8/layout/bProcess2"/>
    <dgm:cxn modelId="{63DBFD77-60FD-4D22-9920-70E92BA925DA}" type="presParOf" srcId="{27E3C1C3-EAE1-421A-9D34-E45396C495A2}" destId="{97B92524-2F39-4EBD-BEF7-B6C5141D48AA}" srcOrd="0" destOrd="0" presId="urn:microsoft.com/office/officeart/2005/8/layout/bProcess2"/>
    <dgm:cxn modelId="{53612191-7105-486D-83D0-789F8F4E06BD}" type="presParOf" srcId="{27E3C1C3-EAE1-421A-9D34-E45396C495A2}" destId="{F698271F-F22C-4C59-8168-B2211BDDD3CC}" srcOrd="1" destOrd="0" presId="urn:microsoft.com/office/officeart/2005/8/layout/bProcess2"/>
    <dgm:cxn modelId="{CF36AB6D-D39F-4F9C-845A-98C0ACF13137}" type="presParOf" srcId="{0AC24C46-FE7E-41C1-8661-5C5E29432D84}" destId="{037E0534-36C8-4E85-931A-A3744B13771C}" srcOrd="7" destOrd="0" presId="urn:microsoft.com/office/officeart/2005/8/layout/bProcess2"/>
    <dgm:cxn modelId="{FAEB0CFA-6CCB-4B6C-892C-5EA06E7056D7}" type="presParOf" srcId="{0AC24C46-FE7E-41C1-8661-5C5E29432D84}" destId="{91ABFAB0-13C1-46D3-B9C6-BFD35EDCD4FD}" srcOrd="8" destOrd="0" presId="urn:microsoft.com/office/officeart/2005/8/layout/bProcess2"/>
    <dgm:cxn modelId="{E3E6DDB2-A285-42D0-A29D-72D649901FF3}" type="presParOf" srcId="{91ABFAB0-13C1-46D3-B9C6-BFD35EDCD4FD}" destId="{44065CF4-935B-4108-99C4-6F24B73B2F1E}" srcOrd="0" destOrd="0" presId="urn:microsoft.com/office/officeart/2005/8/layout/bProcess2"/>
    <dgm:cxn modelId="{1EAC476E-7C0A-4991-B3B2-440563506D7A}" type="presParOf" srcId="{91ABFAB0-13C1-46D3-B9C6-BFD35EDCD4FD}" destId="{067F5D38-8A18-4583-80EF-EB4469FC5B21}" srcOrd="1" destOrd="0" presId="urn:microsoft.com/office/officeart/2005/8/layout/bProcess2"/>
    <dgm:cxn modelId="{152DCBA0-8FEA-457B-AF08-F0530D606F92}" type="presParOf" srcId="{0AC24C46-FE7E-41C1-8661-5C5E29432D84}" destId="{5E1B2444-88AE-4B4E-B447-646E8650BF75}" srcOrd="9" destOrd="0" presId="urn:microsoft.com/office/officeart/2005/8/layout/bProcess2"/>
    <dgm:cxn modelId="{B29A1299-8068-4F92-9FF0-A330F6359641}" type="presParOf" srcId="{0AC24C46-FE7E-41C1-8661-5C5E29432D84}" destId="{29B1B054-C6A6-4AD9-BB2C-90D0E33A782B}" srcOrd="10" destOrd="0" presId="urn:microsoft.com/office/officeart/2005/8/layout/bProcess2"/>
    <dgm:cxn modelId="{7333E434-EE41-42DE-80D6-ADBCA83C2CA0}" type="presParOf" srcId="{29B1B054-C6A6-4AD9-BB2C-90D0E33A782B}" destId="{A4B594B7-1D58-43C9-AA15-EEEE81093B65}" srcOrd="0" destOrd="0" presId="urn:microsoft.com/office/officeart/2005/8/layout/bProcess2"/>
    <dgm:cxn modelId="{AAA91C8A-F1C0-4639-8158-7B8BF6FBFEE6}" type="presParOf" srcId="{29B1B054-C6A6-4AD9-BB2C-90D0E33A782B}" destId="{0B43BFD6-FB0A-4E98-940C-D887E2282CAA}" srcOrd="1" destOrd="0" presId="urn:microsoft.com/office/officeart/2005/8/layout/bProcess2"/>
    <dgm:cxn modelId="{71660FFC-4452-4900-85B6-A8A137449FBC}" type="presParOf" srcId="{0AC24C46-FE7E-41C1-8661-5C5E29432D84}" destId="{5AA5FB3E-F38F-4219-A475-EDE1A651C2E3}" srcOrd="11" destOrd="0" presId="urn:microsoft.com/office/officeart/2005/8/layout/bProcess2"/>
    <dgm:cxn modelId="{7BC1B1F1-F4BC-4FCD-B038-900400866C38}" type="presParOf" srcId="{0AC24C46-FE7E-41C1-8661-5C5E29432D84}" destId="{8C83E487-9F31-4BE6-B338-81F54073E354}" srcOrd="12" destOrd="0" presId="urn:microsoft.com/office/officeart/2005/8/layout/b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7F9A2-3BAC-4110-B0E1-3D9886BFEE83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5E4CCB-B13B-450E-BBB3-AD2821B8D026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Monotype Corsiva" pitchFamily="66" charset="0"/>
            </a:rPr>
            <a:t>Новые подходы</a:t>
          </a:r>
          <a:endParaRPr lang="ru-RU" b="1" dirty="0">
            <a:solidFill>
              <a:srgbClr val="000066"/>
            </a:solidFill>
            <a:latin typeface="Monotype Corsiva" pitchFamily="66" charset="0"/>
          </a:endParaRPr>
        </a:p>
      </dgm:t>
    </dgm:pt>
    <dgm:pt modelId="{00F6FC2D-F739-4B98-9982-2485DE3FBED4}" type="parTrans" cxnId="{D029E199-E379-45B5-AC34-407ECC81DED5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2A488F0C-1249-472B-A0D9-D9DC13BA5E2A}" type="sibTrans" cxnId="{D029E199-E379-45B5-AC34-407ECC81DED5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98F7EEF1-9B0C-4A68-8110-42004550E0D1}">
      <dgm:prSet phldrT="[Текст]"/>
      <dgm:spPr>
        <a:solidFill>
          <a:srgbClr val="A3D5D9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Monotype Corsiva" pitchFamily="66" charset="0"/>
            </a:rPr>
            <a:t>Обучение тому, как обучаться</a:t>
          </a:r>
          <a:endParaRPr lang="ru-RU" b="1" dirty="0">
            <a:solidFill>
              <a:srgbClr val="FF0000"/>
            </a:solidFill>
            <a:latin typeface="Monotype Corsiva" pitchFamily="66" charset="0"/>
          </a:endParaRPr>
        </a:p>
      </dgm:t>
    </dgm:pt>
    <dgm:pt modelId="{1E53DDA5-7E97-4EA6-950E-6BAAD479A95D}" type="parTrans" cxnId="{6F722B36-EF8B-4E27-A2CB-92AFA1834E5C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D09538CA-B960-41AD-BF0F-7F396E265E9D}" type="sibTrans" cxnId="{6F722B36-EF8B-4E27-A2CB-92AFA1834E5C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F0B870D3-CF1F-4847-AFC9-5867298BC9E5}">
      <dgm:prSet phldrT="[Текст]"/>
      <dgm:spPr>
        <a:solidFill>
          <a:srgbClr val="E8F75B"/>
        </a:solidFill>
      </dgm:spPr>
      <dgm:t>
        <a:bodyPr/>
        <a:lstStyle/>
        <a:p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Обучение через диалог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D7A57097-0D7A-47AD-8CBD-B0DDBD43303C}" type="parTrans" cxnId="{EBE136D6-C3C1-4F90-941A-0D8BFFAA3479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78C15858-9C51-4B6F-A61D-D6A0EC009162}" type="sibTrans" cxnId="{EBE136D6-C3C1-4F90-941A-0D8BFFAA3479}">
      <dgm:prSet/>
      <dgm:spPr/>
      <dgm:t>
        <a:bodyPr/>
        <a:lstStyle/>
        <a:p>
          <a:endParaRPr lang="ru-RU" b="1">
            <a:latin typeface="Monotype Corsiva" pitchFamily="66" charset="0"/>
          </a:endParaRPr>
        </a:p>
      </dgm:t>
    </dgm:pt>
    <dgm:pt modelId="{C7663579-157D-45F9-8728-22FD69BE7E13}" type="pres">
      <dgm:prSet presAssocID="{D317F9A2-3BAC-4110-B0E1-3D9886BFEE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ED836-070C-4EFF-8015-1BA4F14D90E0}" type="pres">
      <dgm:prSet presAssocID="{F05E4CCB-B13B-450E-BBB3-AD2821B8D0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CFA9B-E0F3-45AD-9608-A06321D889CF}" type="pres">
      <dgm:prSet presAssocID="{2A488F0C-1249-472B-A0D9-D9DC13BA5E2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7291CB-4E85-4D35-956B-6D44E4E115CD}" type="pres">
      <dgm:prSet presAssocID="{2A488F0C-1249-472B-A0D9-D9DC13BA5E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BF20D85-0866-4E99-9E11-73019249DD27}" type="pres">
      <dgm:prSet presAssocID="{98F7EEF1-9B0C-4A68-8110-42004550E0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06A7-1F6A-4656-BD2F-F1BD1EF3AF4B}" type="pres">
      <dgm:prSet presAssocID="{D09538CA-B960-41AD-BF0F-7F396E265E9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31BBE82-99E6-4437-A466-FC3DB750E5B3}" type="pres">
      <dgm:prSet presAssocID="{D09538CA-B960-41AD-BF0F-7F396E265E9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E3BAE35-7335-43FA-915C-827408D74B7C}" type="pres">
      <dgm:prSet presAssocID="{F0B870D3-CF1F-4847-AFC9-5867298BC9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0BB4C-0C5D-424E-B9F2-1BE13A746151}" type="pres">
      <dgm:prSet presAssocID="{78C15858-9C51-4B6F-A61D-D6A0EC00916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0FE18A5-8F95-4900-8B4E-A2428B870055}" type="pres">
      <dgm:prSet presAssocID="{78C15858-9C51-4B6F-A61D-D6A0EC00916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D6C70BA-C50E-44EF-BFFD-180AF97530C3}" type="presOf" srcId="{D09538CA-B960-41AD-BF0F-7F396E265E9D}" destId="{231BBE82-99E6-4437-A466-FC3DB750E5B3}" srcOrd="1" destOrd="0" presId="urn:microsoft.com/office/officeart/2005/8/layout/cycle7"/>
    <dgm:cxn modelId="{9BABF18D-9DB1-4BC5-8F40-9F5373E6CDCD}" type="presOf" srcId="{F05E4CCB-B13B-450E-BBB3-AD2821B8D026}" destId="{A26ED836-070C-4EFF-8015-1BA4F14D90E0}" srcOrd="0" destOrd="0" presId="urn:microsoft.com/office/officeart/2005/8/layout/cycle7"/>
    <dgm:cxn modelId="{5DD481A2-B6DF-483A-A3F9-1B5BEC183019}" type="presOf" srcId="{78C15858-9C51-4B6F-A61D-D6A0EC009162}" destId="{7B00BB4C-0C5D-424E-B9F2-1BE13A746151}" srcOrd="0" destOrd="0" presId="urn:microsoft.com/office/officeart/2005/8/layout/cycle7"/>
    <dgm:cxn modelId="{6F722B36-EF8B-4E27-A2CB-92AFA1834E5C}" srcId="{D317F9A2-3BAC-4110-B0E1-3D9886BFEE83}" destId="{98F7EEF1-9B0C-4A68-8110-42004550E0D1}" srcOrd="1" destOrd="0" parTransId="{1E53DDA5-7E97-4EA6-950E-6BAAD479A95D}" sibTransId="{D09538CA-B960-41AD-BF0F-7F396E265E9D}"/>
    <dgm:cxn modelId="{D029E199-E379-45B5-AC34-407ECC81DED5}" srcId="{D317F9A2-3BAC-4110-B0E1-3D9886BFEE83}" destId="{F05E4CCB-B13B-450E-BBB3-AD2821B8D026}" srcOrd="0" destOrd="0" parTransId="{00F6FC2D-F739-4B98-9982-2485DE3FBED4}" sibTransId="{2A488F0C-1249-472B-A0D9-D9DC13BA5E2A}"/>
    <dgm:cxn modelId="{68576183-9439-4007-BFBE-475177123E9F}" type="presOf" srcId="{2A488F0C-1249-472B-A0D9-D9DC13BA5E2A}" destId="{4D7291CB-4E85-4D35-956B-6D44E4E115CD}" srcOrd="1" destOrd="0" presId="urn:microsoft.com/office/officeart/2005/8/layout/cycle7"/>
    <dgm:cxn modelId="{D8215261-FBF9-420C-A626-5208653A8E35}" type="presOf" srcId="{D09538CA-B960-41AD-BF0F-7F396E265E9D}" destId="{F24106A7-1F6A-4656-BD2F-F1BD1EF3AF4B}" srcOrd="0" destOrd="0" presId="urn:microsoft.com/office/officeart/2005/8/layout/cycle7"/>
    <dgm:cxn modelId="{B67121E2-B9BE-4B40-9D5D-6FFDD521F062}" type="presOf" srcId="{98F7EEF1-9B0C-4A68-8110-42004550E0D1}" destId="{3BF20D85-0866-4E99-9E11-73019249DD27}" srcOrd="0" destOrd="0" presId="urn:microsoft.com/office/officeart/2005/8/layout/cycle7"/>
    <dgm:cxn modelId="{9404159A-5E2C-4B7A-81A3-F1D586B96194}" type="presOf" srcId="{78C15858-9C51-4B6F-A61D-D6A0EC009162}" destId="{D0FE18A5-8F95-4900-8B4E-A2428B870055}" srcOrd="1" destOrd="0" presId="urn:microsoft.com/office/officeart/2005/8/layout/cycle7"/>
    <dgm:cxn modelId="{DCA1C5C7-012D-4449-AA96-FFE5CBA74B68}" type="presOf" srcId="{D317F9A2-3BAC-4110-B0E1-3D9886BFEE83}" destId="{C7663579-157D-45F9-8728-22FD69BE7E13}" srcOrd="0" destOrd="0" presId="urn:microsoft.com/office/officeart/2005/8/layout/cycle7"/>
    <dgm:cxn modelId="{EBE136D6-C3C1-4F90-941A-0D8BFFAA3479}" srcId="{D317F9A2-3BAC-4110-B0E1-3D9886BFEE83}" destId="{F0B870D3-CF1F-4847-AFC9-5867298BC9E5}" srcOrd="2" destOrd="0" parTransId="{D7A57097-0D7A-47AD-8CBD-B0DDBD43303C}" sibTransId="{78C15858-9C51-4B6F-A61D-D6A0EC009162}"/>
    <dgm:cxn modelId="{0DE6C37D-2BD6-4268-8309-60D332C7587B}" type="presOf" srcId="{2A488F0C-1249-472B-A0D9-D9DC13BA5E2A}" destId="{598CFA9B-E0F3-45AD-9608-A06321D889CF}" srcOrd="0" destOrd="0" presId="urn:microsoft.com/office/officeart/2005/8/layout/cycle7"/>
    <dgm:cxn modelId="{0E7542A0-1A85-40A6-AD63-68ED27E586D7}" type="presOf" srcId="{F0B870D3-CF1F-4847-AFC9-5867298BC9E5}" destId="{4E3BAE35-7335-43FA-915C-827408D74B7C}" srcOrd="0" destOrd="0" presId="urn:microsoft.com/office/officeart/2005/8/layout/cycle7"/>
    <dgm:cxn modelId="{08ECDD42-DEC0-491C-B6C1-A15FFF91D022}" type="presParOf" srcId="{C7663579-157D-45F9-8728-22FD69BE7E13}" destId="{A26ED836-070C-4EFF-8015-1BA4F14D90E0}" srcOrd="0" destOrd="0" presId="urn:microsoft.com/office/officeart/2005/8/layout/cycle7"/>
    <dgm:cxn modelId="{0B886A8A-E83B-445B-A2DF-B459F040EFBC}" type="presParOf" srcId="{C7663579-157D-45F9-8728-22FD69BE7E13}" destId="{598CFA9B-E0F3-45AD-9608-A06321D889CF}" srcOrd="1" destOrd="0" presId="urn:microsoft.com/office/officeart/2005/8/layout/cycle7"/>
    <dgm:cxn modelId="{59D5462C-F491-44DA-8319-96612D2FFC66}" type="presParOf" srcId="{598CFA9B-E0F3-45AD-9608-A06321D889CF}" destId="{4D7291CB-4E85-4D35-956B-6D44E4E115CD}" srcOrd="0" destOrd="0" presId="urn:microsoft.com/office/officeart/2005/8/layout/cycle7"/>
    <dgm:cxn modelId="{ABBBE680-6983-42E1-A7B6-35FE5C712C72}" type="presParOf" srcId="{C7663579-157D-45F9-8728-22FD69BE7E13}" destId="{3BF20D85-0866-4E99-9E11-73019249DD27}" srcOrd="2" destOrd="0" presId="urn:microsoft.com/office/officeart/2005/8/layout/cycle7"/>
    <dgm:cxn modelId="{E3A1DE1A-0936-4538-966D-4EBAC299A7EA}" type="presParOf" srcId="{C7663579-157D-45F9-8728-22FD69BE7E13}" destId="{F24106A7-1F6A-4656-BD2F-F1BD1EF3AF4B}" srcOrd="3" destOrd="0" presId="urn:microsoft.com/office/officeart/2005/8/layout/cycle7"/>
    <dgm:cxn modelId="{E52A9FD4-F83F-471D-956E-CFA93EDB569C}" type="presParOf" srcId="{F24106A7-1F6A-4656-BD2F-F1BD1EF3AF4B}" destId="{231BBE82-99E6-4437-A466-FC3DB750E5B3}" srcOrd="0" destOrd="0" presId="urn:microsoft.com/office/officeart/2005/8/layout/cycle7"/>
    <dgm:cxn modelId="{7E3F4377-4857-499D-B8DF-0F0B58EF35FA}" type="presParOf" srcId="{C7663579-157D-45F9-8728-22FD69BE7E13}" destId="{4E3BAE35-7335-43FA-915C-827408D74B7C}" srcOrd="4" destOrd="0" presId="urn:microsoft.com/office/officeart/2005/8/layout/cycle7"/>
    <dgm:cxn modelId="{D3B1F77F-321E-41CD-8194-2C1CBD0CBDE6}" type="presParOf" srcId="{C7663579-157D-45F9-8728-22FD69BE7E13}" destId="{7B00BB4C-0C5D-424E-B9F2-1BE13A746151}" srcOrd="5" destOrd="0" presId="urn:microsoft.com/office/officeart/2005/8/layout/cycle7"/>
    <dgm:cxn modelId="{0543F534-91E3-4E73-9C5C-04E00CB1E2E8}" type="presParOf" srcId="{7B00BB4C-0C5D-424E-B9F2-1BE13A746151}" destId="{D0FE18A5-8F95-4900-8B4E-A2428B8700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E4EFE-BB3E-4D4E-99BD-D05FF7110E52}" type="doc">
      <dgm:prSet loTypeId="urn:microsoft.com/office/officeart/2005/8/layout/arrow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3CF93-212B-4F04-AAC9-80AAAC402B00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Выражение</a:t>
          </a:r>
          <a:r>
            <a:rPr lang="ru-RU" sz="1600" b="1" baseline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своего мнения, аргументация, беседа, определение учителем стадии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34E036-B35D-400F-810F-7D3DB8ADBE5F}" type="parTrans" cxnId="{68EE86C1-AD25-4E4D-BE01-6905BA72E943}">
      <dgm:prSet/>
      <dgm:spPr/>
      <dgm:t>
        <a:bodyPr/>
        <a:lstStyle/>
        <a:p>
          <a:endParaRPr lang="ru-RU"/>
        </a:p>
      </dgm:t>
    </dgm:pt>
    <dgm:pt modelId="{659CD990-84B8-4787-ABE9-BBF9750A5346}" type="sibTrans" cxnId="{68EE86C1-AD25-4E4D-BE01-6905BA72E943}">
      <dgm:prSet/>
      <dgm:spPr/>
      <dgm:t>
        <a:bodyPr/>
        <a:lstStyle/>
        <a:p>
          <a:endParaRPr lang="ru-RU"/>
        </a:p>
      </dgm:t>
    </dgm:pt>
    <dgm:pt modelId="{95AD8E7C-BC27-49AB-A618-0D185CDD4E8E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Учитель создает образовательную среду</a:t>
          </a:r>
        </a:p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Помогает понимать, изучать, разрабатывать, выбирает стратегии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0B2B61-983B-4DF9-A797-30D2011A4A72}" type="parTrans" cxnId="{36309A44-4AAB-4131-9491-51E7CA63D9BB}">
      <dgm:prSet/>
      <dgm:spPr/>
      <dgm:t>
        <a:bodyPr/>
        <a:lstStyle/>
        <a:p>
          <a:endParaRPr lang="ru-RU"/>
        </a:p>
      </dgm:t>
    </dgm:pt>
    <dgm:pt modelId="{7D2420C7-74A1-4F44-947A-7E0DC87A78F1}" type="sibTrans" cxnId="{36309A44-4AAB-4131-9491-51E7CA63D9BB}">
      <dgm:prSet/>
      <dgm:spPr/>
      <dgm:t>
        <a:bodyPr/>
        <a:lstStyle/>
        <a:p>
          <a:endParaRPr lang="ru-RU"/>
        </a:p>
      </dgm:t>
    </dgm:pt>
    <dgm:pt modelId="{32782B82-D7E2-4AD2-855D-E91C4E4857C4}" type="pres">
      <dgm:prSet presAssocID="{519E4EFE-BB3E-4D4E-99BD-D05FF7110E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4AB23-7313-4315-BF6F-9517BCB8A0F3}" type="pres">
      <dgm:prSet presAssocID="{0E43CF93-212B-4F04-AAC9-80AAAC402B00}" presName="arrow" presStyleLbl="node1" presStyleIdx="0" presStyleCnt="2" custScaleY="10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7CEE1-CCEF-4663-AE28-1A40CCF22D33}" type="pres">
      <dgm:prSet presAssocID="{95AD8E7C-BC27-49AB-A618-0D185CDD4E8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E86C1-AD25-4E4D-BE01-6905BA72E943}" srcId="{519E4EFE-BB3E-4D4E-99BD-D05FF7110E52}" destId="{0E43CF93-212B-4F04-AAC9-80AAAC402B00}" srcOrd="0" destOrd="0" parTransId="{F234E036-B35D-400F-810F-7D3DB8ADBE5F}" sibTransId="{659CD990-84B8-4787-ABE9-BBF9750A5346}"/>
    <dgm:cxn modelId="{F931D49C-8602-4102-A307-F51E101CADE5}" type="presOf" srcId="{0E43CF93-212B-4F04-AAC9-80AAAC402B00}" destId="{3714AB23-7313-4315-BF6F-9517BCB8A0F3}" srcOrd="0" destOrd="0" presId="urn:microsoft.com/office/officeart/2005/8/layout/arrow5"/>
    <dgm:cxn modelId="{36309A44-4AAB-4131-9491-51E7CA63D9BB}" srcId="{519E4EFE-BB3E-4D4E-99BD-D05FF7110E52}" destId="{95AD8E7C-BC27-49AB-A618-0D185CDD4E8E}" srcOrd="1" destOrd="0" parTransId="{710B2B61-983B-4DF9-A797-30D2011A4A72}" sibTransId="{7D2420C7-74A1-4F44-947A-7E0DC87A78F1}"/>
    <dgm:cxn modelId="{862F2CD8-07CB-4EA3-A66F-CA57215C07F1}" type="presOf" srcId="{519E4EFE-BB3E-4D4E-99BD-D05FF7110E52}" destId="{32782B82-D7E2-4AD2-855D-E91C4E4857C4}" srcOrd="0" destOrd="0" presId="urn:microsoft.com/office/officeart/2005/8/layout/arrow5"/>
    <dgm:cxn modelId="{3FE386B9-9102-4F70-9760-77F4F968E63C}" type="presOf" srcId="{95AD8E7C-BC27-49AB-A618-0D185CDD4E8E}" destId="{3737CEE1-CCEF-4663-AE28-1A40CCF22D33}" srcOrd="0" destOrd="0" presId="urn:microsoft.com/office/officeart/2005/8/layout/arrow5"/>
    <dgm:cxn modelId="{EC4903AC-BBF5-468D-B8B3-02CF8DE7A676}" type="presParOf" srcId="{32782B82-D7E2-4AD2-855D-E91C4E4857C4}" destId="{3714AB23-7313-4315-BF6F-9517BCB8A0F3}" srcOrd="0" destOrd="0" presId="urn:microsoft.com/office/officeart/2005/8/layout/arrow5"/>
    <dgm:cxn modelId="{79549589-8E7C-4AC9-BFF9-70DEAE9993BE}" type="presParOf" srcId="{32782B82-D7E2-4AD2-855D-E91C4E4857C4}" destId="{3737CEE1-CCEF-4663-AE28-1A40CCF22D33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A5B36-660A-424F-87F2-875CB4C86682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C86E0-0FAF-48A5-9CCF-A3F35865DE10}">
      <dgm:prSet phldrT="[Текст]"/>
      <dgm:spPr>
        <a:solidFill>
          <a:srgbClr val="66FFFF"/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Формативное</a:t>
          </a:r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Оценивание для обучения</a:t>
          </a:r>
          <a:endParaRPr lang="ru-RU" b="1" dirty="0">
            <a:solidFill>
              <a:srgbClr val="002060"/>
            </a:solidFill>
          </a:endParaRPr>
        </a:p>
      </dgm:t>
    </dgm:pt>
    <dgm:pt modelId="{B63F2CC4-CAE7-4F6D-B786-5C618628C983}" type="parTrans" cxnId="{A0A07A14-E94B-4C86-A506-8CEB14B27F23}">
      <dgm:prSet/>
      <dgm:spPr/>
      <dgm:t>
        <a:bodyPr/>
        <a:lstStyle/>
        <a:p>
          <a:endParaRPr lang="ru-RU" b="1"/>
        </a:p>
      </dgm:t>
    </dgm:pt>
    <dgm:pt modelId="{677D88EE-D940-4030-8772-B3553098BBC5}" type="sibTrans" cxnId="{A0A07A14-E94B-4C86-A506-8CEB14B27F23}">
      <dgm:prSet/>
      <dgm:spPr/>
      <dgm:t>
        <a:bodyPr/>
        <a:lstStyle/>
        <a:p>
          <a:endParaRPr lang="ru-RU" b="1"/>
        </a:p>
      </dgm:t>
    </dgm:pt>
    <dgm:pt modelId="{0B94A362-4BB0-4EBA-A9CF-997FA375055C}">
      <dgm:prSet phldrT="[Текст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ru-RU" b="1" dirty="0" smtClean="0"/>
            <a:t>В течении урока, на разных его этапах</a:t>
          </a:r>
          <a:endParaRPr lang="ru-RU" b="1" dirty="0"/>
        </a:p>
      </dgm:t>
    </dgm:pt>
    <dgm:pt modelId="{CA7F89A1-FA8A-477E-AA4D-211E36D08C40}" type="parTrans" cxnId="{E467FE95-7613-425C-BBA4-E7C5D2C2F0F2}">
      <dgm:prSet/>
      <dgm:spPr/>
      <dgm:t>
        <a:bodyPr/>
        <a:lstStyle/>
        <a:p>
          <a:endParaRPr lang="ru-RU" b="1"/>
        </a:p>
      </dgm:t>
    </dgm:pt>
    <dgm:pt modelId="{0D33A920-C51E-4E42-8DEC-E0C911C6FD5B}" type="sibTrans" cxnId="{E467FE95-7613-425C-BBA4-E7C5D2C2F0F2}">
      <dgm:prSet/>
      <dgm:spPr/>
      <dgm:t>
        <a:bodyPr/>
        <a:lstStyle/>
        <a:p>
          <a:endParaRPr lang="ru-RU" b="1"/>
        </a:p>
      </dgm:t>
    </dgm:pt>
    <dgm:pt modelId="{59B44F79-E967-4C1E-A77B-962288FC4741}">
      <dgm:prSet phldrT="[Текст]"/>
      <dgm:spPr>
        <a:solidFill>
          <a:srgbClr val="00CC99"/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Суммативное</a:t>
          </a:r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Оценивание обучения</a:t>
          </a:r>
          <a:endParaRPr lang="ru-RU" b="1" dirty="0">
            <a:solidFill>
              <a:srgbClr val="002060"/>
            </a:solidFill>
          </a:endParaRPr>
        </a:p>
      </dgm:t>
    </dgm:pt>
    <dgm:pt modelId="{B386650A-412B-4B1C-A923-2361C52B3F97}" type="parTrans" cxnId="{AE896FB4-9FE4-4A82-9268-978F6610F97A}">
      <dgm:prSet/>
      <dgm:spPr/>
      <dgm:t>
        <a:bodyPr/>
        <a:lstStyle/>
        <a:p>
          <a:endParaRPr lang="ru-RU" b="1"/>
        </a:p>
      </dgm:t>
    </dgm:pt>
    <dgm:pt modelId="{A98F9844-62BD-48B3-B1CC-E06F9C74F47E}" type="sibTrans" cxnId="{AE896FB4-9FE4-4A82-9268-978F6610F97A}">
      <dgm:prSet/>
      <dgm:spPr/>
      <dgm:t>
        <a:bodyPr/>
        <a:lstStyle/>
        <a:p>
          <a:endParaRPr lang="ru-RU" b="1"/>
        </a:p>
      </dgm:t>
    </dgm:pt>
    <dgm:pt modelId="{46F21D9A-89C9-4EC9-BE10-DA8DAE5F524F}">
      <dgm:prSet phldrT="[Текст]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b="1" dirty="0" smtClean="0"/>
            <a:t>Конец урока, конец четверти, конец года</a:t>
          </a:r>
          <a:endParaRPr lang="ru-RU" b="1" dirty="0"/>
        </a:p>
      </dgm:t>
    </dgm:pt>
    <dgm:pt modelId="{697B18D0-FA12-46FC-A802-742307F492C7}" type="parTrans" cxnId="{32B1BC2D-E54B-4D9B-B38B-27E896D1AE41}">
      <dgm:prSet/>
      <dgm:spPr/>
      <dgm:t>
        <a:bodyPr/>
        <a:lstStyle/>
        <a:p>
          <a:endParaRPr lang="ru-RU" b="1"/>
        </a:p>
      </dgm:t>
    </dgm:pt>
    <dgm:pt modelId="{159EB0B9-653F-4F50-9458-168130162696}" type="sibTrans" cxnId="{32B1BC2D-E54B-4D9B-B38B-27E896D1AE41}">
      <dgm:prSet/>
      <dgm:spPr/>
      <dgm:t>
        <a:bodyPr/>
        <a:lstStyle/>
        <a:p>
          <a:endParaRPr lang="ru-RU" b="1"/>
        </a:p>
      </dgm:t>
    </dgm:pt>
    <dgm:pt modelId="{56962CA7-86EC-4B9A-B6FA-7AED4BDE5955}">
      <dgm:prSet phldrT="[Текст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ru-RU" b="1" dirty="0" smtClean="0"/>
            <a:t>Самооценка, </a:t>
          </a:r>
          <a:r>
            <a:rPr lang="ru-RU" b="1" dirty="0" err="1" smtClean="0"/>
            <a:t>взаимооценка</a:t>
          </a:r>
          <a:endParaRPr lang="ru-RU" b="1" dirty="0"/>
        </a:p>
      </dgm:t>
    </dgm:pt>
    <dgm:pt modelId="{EBDDAC73-5BAA-413D-A4A1-7F45DBBE2B68}" type="parTrans" cxnId="{B49B9D79-FBB7-451B-9448-BD1000BC3A46}">
      <dgm:prSet/>
      <dgm:spPr/>
      <dgm:t>
        <a:bodyPr/>
        <a:lstStyle/>
        <a:p>
          <a:endParaRPr lang="ru-RU"/>
        </a:p>
      </dgm:t>
    </dgm:pt>
    <dgm:pt modelId="{5BBBAF6F-A1B6-46AE-A344-022730AA8218}" type="sibTrans" cxnId="{B49B9D79-FBB7-451B-9448-BD1000BC3A46}">
      <dgm:prSet/>
      <dgm:spPr/>
      <dgm:t>
        <a:bodyPr/>
        <a:lstStyle/>
        <a:p>
          <a:endParaRPr lang="ru-RU"/>
        </a:p>
      </dgm:t>
    </dgm:pt>
    <dgm:pt modelId="{090AA7E7-FB22-44AD-A404-9676DF3FB0A6}" type="pres">
      <dgm:prSet presAssocID="{93EA5B36-660A-424F-87F2-875CB4C866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ADE893-F602-458C-9527-BFCED474B7F8}" type="pres">
      <dgm:prSet presAssocID="{9C0C86E0-0FAF-48A5-9CCF-A3F35865DE10}" presName="linNode" presStyleCnt="0"/>
      <dgm:spPr/>
    </dgm:pt>
    <dgm:pt modelId="{A79CBD4C-9F4E-4991-B68A-28A3F02E9D23}" type="pres">
      <dgm:prSet presAssocID="{9C0C86E0-0FAF-48A5-9CCF-A3F35865DE1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77EF-0C8D-4EB9-BF95-320ACF2D2E61}" type="pres">
      <dgm:prSet presAssocID="{9C0C86E0-0FAF-48A5-9CCF-A3F35865DE1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F2496-2057-4AAB-BC6D-5C22C917E5A0}" type="pres">
      <dgm:prSet presAssocID="{677D88EE-D940-4030-8772-B3553098BBC5}" presName="spacing" presStyleCnt="0"/>
      <dgm:spPr/>
    </dgm:pt>
    <dgm:pt modelId="{F6FC4AE8-D89E-4854-A2C1-8EBC4E44E18E}" type="pres">
      <dgm:prSet presAssocID="{59B44F79-E967-4C1E-A77B-962288FC4741}" presName="linNode" presStyleCnt="0"/>
      <dgm:spPr/>
    </dgm:pt>
    <dgm:pt modelId="{E070E0C0-F467-4C47-A217-FF66DA18CD88}" type="pres">
      <dgm:prSet presAssocID="{59B44F79-E967-4C1E-A77B-962288FC474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74AE6-6335-41CD-8DDC-60141B98AEBB}" type="pres">
      <dgm:prSet presAssocID="{59B44F79-E967-4C1E-A77B-962288FC474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21DEB-E2C2-418C-A8B1-E4939E072D60}" type="presOf" srcId="{0B94A362-4BB0-4EBA-A9CF-997FA375055C}" destId="{71F977EF-0C8D-4EB9-BF95-320ACF2D2E61}" srcOrd="0" destOrd="0" presId="urn:microsoft.com/office/officeart/2005/8/layout/vList6"/>
    <dgm:cxn modelId="{AE896FB4-9FE4-4A82-9268-978F6610F97A}" srcId="{93EA5B36-660A-424F-87F2-875CB4C86682}" destId="{59B44F79-E967-4C1E-A77B-962288FC4741}" srcOrd="1" destOrd="0" parTransId="{B386650A-412B-4B1C-A923-2361C52B3F97}" sibTransId="{A98F9844-62BD-48B3-B1CC-E06F9C74F47E}"/>
    <dgm:cxn modelId="{32B1BC2D-E54B-4D9B-B38B-27E896D1AE41}" srcId="{59B44F79-E967-4C1E-A77B-962288FC4741}" destId="{46F21D9A-89C9-4EC9-BE10-DA8DAE5F524F}" srcOrd="0" destOrd="0" parTransId="{697B18D0-FA12-46FC-A802-742307F492C7}" sibTransId="{159EB0B9-653F-4F50-9458-168130162696}"/>
    <dgm:cxn modelId="{E467FE95-7613-425C-BBA4-E7C5D2C2F0F2}" srcId="{9C0C86E0-0FAF-48A5-9CCF-A3F35865DE10}" destId="{0B94A362-4BB0-4EBA-A9CF-997FA375055C}" srcOrd="0" destOrd="0" parTransId="{CA7F89A1-FA8A-477E-AA4D-211E36D08C40}" sibTransId="{0D33A920-C51E-4E42-8DEC-E0C911C6FD5B}"/>
    <dgm:cxn modelId="{E91475E0-6CBE-46E8-874B-1C2D83EECB48}" type="presOf" srcId="{9C0C86E0-0FAF-48A5-9CCF-A3F35865DE10}" destId="{A79CBD4C-9F4E-4991-B68A-28A3F02E9D23}" srcOrd="0" destOrd="0" presId="urn:microsoft.com/office/officeart/2005/8/layout/vList6"/>
    <dgm:cxn modelId="{B62E3428-6E3F-4FFD-B77A-DD0663E226C7}" type="presOf" srcId="{59B44F79-E967-4C1E-A77B-962288FC4741}" destId="{E070E0C0-F467-4C47-A217-FF66DA18CD88}" srcOrd="0" destOrd="0" presId="urn:microsoft.com/office/officeart/2005/8/layout/vList6"/>
    <dgm:cxn modelId="{F29B810A-AF6B-4043-AAAD-424D54BAE241}" type="presOf" srcId="{46F21D9A-89C9-4EC9-BE10-DA8DAE5F524F}" destId="{D6D74AE6-6335-41CD-8DDC-60141B98AEBB}" srcOrd="0" destOrd="0" presId="urn:microsoft.com/office/officeart/2005/8/layout/vList6"/>
    <dgm:cxn modelId="{C4782D33-E40F-48A8-876C-C97D34611988}" type="presOf" srcId="{56962CA7-86EC-4B9A-B6FA-7AED4BDE5955}" destId="{71F977EF-0C8D-4EB9-BF95-320ACF2D2E61}" srcOrd="0" destOrd="1" presId="urn:microsoft.com/office/officeart/2005/8/layout/vList6"/>
    <dgm:cxn modelId="{B49B9D79-FBB7-451B-9448-BD1000BC3A46}" srcId="{9C0C86E0-0FAF-48A5-9CCF-A3F35865DE10}" destId="{56962CA7-86EC-4B9A-B6FA-7AED4BDE5955}" srcOrd="1" destOrd="0" parTransId="{EBDDAC73-5BAA-413D-A4A1-7F45DBBE2B68}" sibTransId="{5BBBAF6F-A1B6-46AE-A344-022730AA8218}"/>
    <dgm:cxn modelId="{25AB38DC-A452-4F76-A3DE-CB6088CCB21E}" type="presOf" srcId="{93EA5B36-660A-424F-87F2-875CB4C86682}" destId="{090AA7E7-FB22-44AD-A404-9676DF3FB0A6}" srcOrd="0" destOrd="0" presId="urn:microsoft.com/office/officeart/2005/8/layout/vList6"/>
    <dgm:cxn modelId="{A0A07A14-E94B-4C86-A506-8CEB14B27F23}" srcId="{93EA5B36-660A-424F-87F2-875CB4C86682}" destId="{9C0C86E0-0FAF-48A5-9CCF-A3F35865DE10}" srcOrd="0" destOrd="0" parTransId="{B63F2CC4-CAE7-4F6D-B786-5C618628C983}" sibTransId="{677D88EE-D940-4030-8772-B3553098BBC5}"/>
    <dgm:cxn modelId="{6DCA26D0-E18E-4180-9B3C-92656A06377A}" type="presParOf" srcId="{090AA7E7-FB22-44AD-A404-9676DF3FB0A6}" destId="{6CADE893-F602-458C-9527-BFCED474B7F8}" srcOrd="0" destOrd="0" presId="urn:microsoft.com/office/officeart/2005/8/layout/vList6"/>
    <dgm:cxn modelId="{456BEC51-05BC-4C88-832A-BA87C75FCC48}" type="presParOf" srcId="{6CADE893-F602-458C-9527-BFCED474B7F8}" destId="{A79CBD4C-9F4E-4991-B68A-28A3F02E9D23}" srcOrd="0" destOrd="0" presId="urn:microsoft.com/office/officeart/2005/8/layout/vList6"/>
    <dgm:cxn modelId="{E00BC35C-5D7B-4BCA-8ED0-C3D46C6B67C6}" type="presParOf" srcId="{6CADE893-F602-458C-9527-BFCED474B7F8}" destId="{71F977EF-0C8D-4EB9-BF95-320ACF2D2E61}" srcOrd="1" destOrd="0" presId="urn:microsoft.com/office/officeart/2005/8/layout/vList6"/>
    <dgm:cxn modelId="{E65BAB54-5ECB-408D-B231-9FD5AE412FE9}" type="presParOf" srcId="{090AA7E7-FB22-44AD-A404-9676DF3FB0A6}" destId="{46DF2496-2057-4AAB-BC6D-5C22C917E5A0}" srcOrd="1" destOrd="0" presId="urn:microsoft.com/office/officeart/2005/8/layout/vList6"/>
    <dgm:cxn modelId="{FDB124B1-9E55-4922-BC0D-41D0AF5BBFEC}" type="presParOf" srcId="{090AA7E7-FB22-44AD-A404-9676DF3FB0A6}" destId="{F6FC4AE8-D89E-4854-A2C1-8EBC4E44E18E}" srcOrd="2" destOrd="0" presId="urn:microsoft.com/office/officeart/2005/8/layout/vList6"/>
    <dgm:cxn modelId="{06726AA2-470A-43CA-8D29-58EFB164D7ED}" type="presParOf" srcId="{F6FC4AE8-D89E-4854-A2C1-8EBC4E44E18E}" destId="{E070E0C0-F467-4C47-A217-FF66DA18CD88}" srcOrd="0" destOrd="0" presId="urn:microsoft.com/office/officeart/2005/8/layout/vList6"/>
    <dgm:cxn modelId="{562170DE-C68A-4040-BC64-82F4ADB1360A}" type="presParOf" srcId="{F6FC4AE8-D89E-4854-A2C1-8EBC4E44E18E}" destId="{D6D74AE6-6335-41CD-8DDC-60141B98AE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52CF9-E467-4E8F-93CE-B23E6840F090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99DA4-E0E8-4ED0-B71D-0F53408B5FD4}">
      <dgm:prSet phldrT="[Текст]" phldr="1"/>
      <dgm:spPr>
        <a:solidFill>
          <a:srgbClr val="6600CC"/>
        </a:solidFill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9007DB-2CE3-4B59-A30C-E6EFBA2D52B6}" type="parTrans" cxnId="{058D6FF7-8447-4C6B-9052-06F3C709E9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FF108B-9B96-4308-8E31-ECAE6B79C33C}" type="sibTrans" cxnId="{058D6FF7-8447-4C6B-9052-06F3C709E9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3B05B6-478C-43FF-97FD-6A32815CA53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урока  в соответствии с индивидуальными возрастными особенностями учащихся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9A8F51-2891-4C8F-8E1F-67D63FAB6988}" type="parTrans" cxnId="{1028F78F-6997-45B7-BD03-75A7BD8FE60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F851BD-4935-4C0A-B7A5-D03A7F7F1841}" type="sibTrans" cxnId="{1028F78F-6997-45B7-BD03-75A7BD8FE60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64D105-C52A-497D-A4FE-3874703BA5C4}">
      <dgm:prSet phldrT="[Текст]" phldr="1"/>
      <dgm:spPr>
        <a:solidFill>
          <a:srgbClr val="CC00FF"/>
        </a:solidFill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E26648-0BA4-470D-9E76-ADBD3D06EEF4}" type="parTrans" cxnId="{DD04DD0A-8CED-4B89-A4CB-4EF0C5978A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6EB225-88A8-4C11-B2ED-2FAAD7939228}" type="sibTrans" cxnId="{DD04DD0A-8CED-4B89-A4CB-4EF0C5978A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F99284-5EFC-4BCF-AFF0-2103CF81B41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Проведение урока с учетом сильных и слабых учеников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A0BDEF-6072-459B-A516-318F9958A62D}" type="parTrans" cxnId="{ECC83940-8A8A-47AB-A4E7-5E5640139E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1CED20-8E70-4500-BCF2-59EE2BADF07F}" type="sibTrans" cxnId="{ECC83940-8A8A-47AB-A4E7-5E5640139E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F8B4E6-3DEA-4EED-B450-D499D404744C}">
      <dgm:prSet phldrT="[Текст]" phldr="1"/>
      <dgm:spPr>
        <a:solidFill>
          <a:srgbClr val="FF0066"/>
        </a:solidFill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1F37E6-4991-4EF9-916A-0C6FD9FF6F88}" type="parTrans" cxnId="{BBAA9671-5434-4C4E-B276-FCA50F663B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E4EF6D-3899-4E1C-B56B-AA0072DDE89B}" type="sibTrans" cxnId="{BBAA9671-5434-4C4E-B276-FCA50F663B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441B80-D1A8-475B-A801-FB4D5923973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Дифференцированный подход к сильным и слабым ученикам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CF9E158-A774-4696-9879-0FC0D909CDAC}" type="parTrans" cxnId="{49AA1569-59A9-430B-A411-1ED9A243883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BF459C-84BB-49FE-9E3B-7FDCE5A5805F}" type="sibTrans" cxnId="{49AA1569-59A9-430B-A411-1ED9A243883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3256ED-3FE9-4F88-9984-25705A2D2B39}" type="pres">
      <dgm:prSet presAssocID="{D4C52CF9-E467-4E8F-93CE-B23E6840F0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AF22F3-B487-4B52-B1A3-7457401EDD15}" type="pres">
      <dgm:prSet presAssocID="{5FF99DA4-E0E8-4ED0-B71D-0F53408B5FD4}" presName="composite" presStyleCnt="0"/>
      <dgm:spPr/>
    </dgm:pt>
    <dgm:pt modelId="{3EB45488-CB2A-424B-B16A-DCC71EF034F4}" type="pres">
      <dgm:prSet presAssocID="{5FF99DA4-E0E8-4ED0-B71D-0F53408B5FD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1467D-4105-456C-A46B-1E08F7D99E10}" type="pres">
      <dgm:prSet presAssocID="{5FF99DA4-E0E8-4ED0-B71D-0F53408B5FD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912B5-28B7-46AA-9BC7-BC0C6D4F1CED}" type="pres">
      <dgm:prSet presAssocID="{8EFF108B-9B96-4308-8E31-ECAE6B79C33C}" presName="sp" presStyleCnt="0"/>
      <dgm:spPr/>
    </dgm:pt>
    <dgm:pt modelId="{190B7C0E-81F5-4486-9449-1B29CA2FF146}" type="pres">
      <dgm:prSet presAssocID="{C764D105-C52A-497D-A4FE-3874703BA5C4}" presName="composite" presStyleCnt="0"/>
      <dgm:spPr/>
    </dgm:pt>
    <dgm:pt modelId="{CCB12E2F-B9C3-4873-9C43-7A97B3D494E8}" type="pres">
      <dgm:prSet presAssocID="{C764D105-C52A-497D-A4FE-3874703BA5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DF61D-AD07-4655-9EAC-4F405EE7F197}" type="pres">
      <dgm:prSet presAssocID="{C764D105-C52A-497D-A4FE-3874703BA5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3E0C3-F210-4B6C-98AB-B55A4F603CB1}" type="pres">
      <dgm:prSet presAssocID="{F16EB225-88A8-4C11-B2ED-2FAAD7939228}" presName="sp" presStyleCnt="0"/>
      <dgm:spPr/>
    </dgm:pt>
    <dgm:pt modelId="{78F50487-3AEC-4107-ABAF-02E1CF640FD0}" type="pres">
      <dgm:prSet presAssocID="{74F8B4E6-3DEA-4EED-B450-D499D404744C}" presName="composite" presStyleCnt="0"/>
      <dgm:spPr/>
    </dgm:pt>
    <dgm:pt modelId="{27437390-19A3-4DDC-87FA-0E54606A3D2D}" type="pres">
      <dgm:prSet presAssocID="{74F8B4E6-3DEA-4EED-B450-D499D40474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B0AAE-D0F2-436E-9600-CEB22842363B}" type="pres">
      <dgm:prSet presAssocID="{74F8B4E6-3DEA-4EED-B450-D499D40474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BB1E2-AB0B-4C60-96B0-81C5683F683A}" type="presOf" srcId="{C764D105-C52A-497D-A4FE-3874703BA5C4}" destId="{CCB12E2F-B9C3-4873-9C43-7A97B3D494E8}" srcOrd="0" destOrd="0" presId="urn:microsoft.com/office/officeart/2005/8/layout/chevron2"/>
    <dgm:cxn modelId="{B2572B09-623B-470E-B3BF-7262B4795CF6}" type="presOf" srcId="{5FF99DA4-E0E8-4ED0-B71D-0F53408B5FD4}" destId="{3EB45488-CB2A-424B-B16A-DCC71EF034F4}" srcOrd="0" destOrd="0" presId="urn:microsoft.com/office/officeart/2005/8/layout/chevron2"/>
    <dgm:cxn modelId="{DD04DD0A-8CED-4B89-A4CB-4EF0C5978A31}" srcId="{D4C52CF9-E467-4E8F-93CE-B23E6840F090}" destId="{C764D105-C52A-497D-A4FE-3874703BA5C4}" srcOrd="1" destOrd="0" parTransId="{1BE26648-0BA4-470D-9E76-ADBD3D06EEF4}" sibTransId="{F16EB225-88A8-4C11-B2ED-2FAAD7939228}"/>
    <dgm:cxn modelId="{2A3FA5B1-3173-4433-9FA0-D1A56429E55C}" type="presOf" srcId="{8A441B80-D1A8-475B-A801-FB4D5923973A}" destId="{42FB0AAE-D0F2-436E-9600-CEB22842363B}" srcOrd="0" destOrd="0" presId="urn:microsoft.com/office/officeart/2005/8/layout/chevron2"/>
    <dgm:cxn modelId="{ECC83940-8A8A-47AB-A4E7-5E5640139E1A}" srcId="{C764D105-C52A-497D-A4FE-3874703BA5C4}" destId="{0DF99284-5EFC-4BCF-AFF0-2103CF81B411}" srcOrd="0" destOrd="0" parTransId="{9CA0BDEF-6072-459B-A516-318F9958A62D}" sibTransId="{E01CED20-8E70-4500-BCF2-59EE2BADF07F}"/>
    <dgm:cxn modelId="{BF3BF887-ECFB-40AA-98BA-234802717809}" type="presOf" srcId="{BE3B05B6-478C-43FF-97FD-6A32815CA537}" destId="{9EF1467D-4105-456C-A46B-1E08F7D99E10}" srcOrd="0" destOrd="0" presId="urn:microsoft.com/office/officeart/2005/8/layout/chevron2"/>
    <dgm:cxn modelId="{1028F78F-6997-45B7-BD03-75A7BD8FE604}" srcId="{5FF99DA4-E0E8-4ED0-B71D-0F53408B5FD4}" destId="{BE3B05B6-478C-43FF-97FD-6A32815CA537}" srcOrd="0" destOrd="0" parTransId="{5A9A8F51-2891-4C8F-8E1F-67D63FAB6988}" sibTransId="{BEF851BD-4935-4C0A-B7A5-D03A7F7F1841}"/>
    <dgm:cxn modelId="{BBAA9671-5434-4C4E-B276-FCA50F663BA1}" srcId="{D4C52CF9-E467-4E8F-93CE-B23E6840F090}" destId="{74F8B4E6-3DEA-4EED-B450-D499D404744C}" srcOrd="2" destOrd="0" parTransId="{431F37E6-4991-4EF9-916A-0C6FD9FF6F88}" sibTransId="{8BE4EF6D-3899-4E1C-B56B-AA0072DDE89B}"/>
    <dgm:cxn modelId="{49AA1569-59A9-430B-A411-1ED9A2438830}" srcId="{74F8B4E6-3DEA-4EED-B450-D499D404744C}" destId="{8A441B80-D1A8-475B-A801-FB4D5923973A}" srcOrd="0" destOrd="0" parTransId="{1CF9E158-A774-4696-9879-0FC0D909CDAC}" sibTransId="{62BF459C-84BB-49FE-9E3B-7FDCE5A5805F}"/>
    <dgm:cxn modelId="{3AE150E5-8F89-4A26-9D70-D7A22035493F}" type="presOf" srcId="{0DF99284-5EFC-4BCF-AFF0-2103CF81B411}" destId="{4B4DF61D-AD07-4655-9EAC-4F405EE7F197}" srcOrd="0" destOrd="0" presId="urn:microsoft.com/office/officeart/2005/8/layout/chevron2"/>
    <dgm:cxn modelId="{058D6FF7-8447-4C6B-9052-06F3C709E997}" srcId="{D4C52CF9-E467-4E8F-93CE-B23E6840F090}" destId="{5FF99DA4-E0E8-4ED0-B71D-0F53408B5FD4}" srcOrd="0" destOrd="0" parTransId="{679007DB-2CE3-4B59-A30C-E6EFBA2D52B6}" sibTransId="{8EFF108B-9B96-4308-8E31-ECAE6B79C33C}"/>
    <dgm:cxn modelId="{572F3258-E165-4612-BEDC-5E51C5FC7EA3}" type="presOf" srcId="{74F8B4E6-3DEA-4EED-B450-D499D404744C}" destId="{27437390-19A3-4DDC-87FA-0E54606A3D2D}" srcOrd="0" destOrd="0" presId="urn:microsoft.com/office/officeart/2005/8/layout/chevron2"/>
    <dgm:cxn modelId="{13FB1254-A370-4E3D-B17A-988E2D5CB926}" type="presOf" srcId="{D4C52CF9-E467-4E8F-93CE-B23E6840F090}" destId="{143256ED-3FE9-4F88-9984-25705A2D2B39}" srcOrd="0" destOrd="0" presId="urn:microsoft.com/office/officeart/2005/8/layout/chevron2"/>
    <dgm:cxn modelId="{AA11F69C-692E-4175-9E22-1222B0F0050B}" type="presParOf" srcId="{143256ED-3FE9-4F88-9984-25705A2D2B39}" destId="{4BAF22F3-B487-4B52-B1A3-7457401EDD15}" srcOrd="0" destOrd="0" presId="urn:microsoft.com/office/officeart/2005/8/layout/chevron2"/>
    <dgm:cxn modelId="{6A5A5D1F-BAAC-4FBB-87F6-4E2EA3708447}" type="presParOf" srcId="{4BAF22F3-B487-4B52-B1A3-7457401EDD15}" destId="{3EB45488-CB2A-424B-B16A-DCC71EF034F4}" srcOrd="0" destOrd="0" presId="urn:microsoft.com/office/officeart/2005/8/layout/chevron2"/>
    <dgm:cxn modelId="{587BF32C-E9F4-4EEE-88A8-BAB795D78E87}" type="presParOf" srcId="{4BAF22F3-B487-4B52-B1A3-7457401EDD15}" destId="{9EF1467D-4105-456C-A46B-1E08F7D99E10}" srcOrd="1" destOrd="0" presId="urn:microsoft.com/office/officeart/2005/8/layout/chevron2"/>
    <dgm:cxn modelId="{9339837A-5A2E-4D32-9E4E-6D1B41744C03}" type="presParOf" srcId="{143256ED-3FE9-4F88-9984-25705A2D2B39}" destId="{538912B5-28B7-46AA-9BC7-BC0C6D4F1CED}" srcOrd="1" destOrd="0" presId="urn:microsoft.com/office/officeart/2005/8/layout/chevron2"/>
    <dgm:cxn modelId="{0D216F2A-27B2-4747-ADA5-F7C504105505}" type="presParOf" srcId="{143256ED-3FE9-4F88-9984-25705A2D2B39}" destId="{190B7C0E-81F5-4486-9449-1B29CA2FF146}" srcOrd="2" destOrd="0" presId="urn:microsoft.com/office/officeart/2005/8/layout/chevron2"/>
    <dgm:cxn modelId="{B04AFC56-CB0A-4891-8878-2C0D4A3AA03D}" type="presParOf" srcId="{190B7C0E-81F5-4486-9449-1B29CA2FF146}" destId="{CCB12E2F-B9C3-4873-9C43-7A97B3D494E8}" srcOrd="0" destOrd="0" presId="urn:microsoft.com/office/officeart/2005/8/layout/chevron2"/>
    <dgm:cxn modelId="{8C67279F-9758-44A7-8A59-6C7D2721FEA2}" type="presParOf" srcId="{190B7C0E-81F5-4486-9449-1B29CA2FF146}" destId="{4B4DF61D-AD07-4655-9EAC-4F405EE7F197}" srcOrd="1" destOrd="0" presId="urn:microsoft.com/office/officeart/2005/8/layout/chevron2"/>
    <dgm:cxn modelId="{031B53D3-6B93-408E-97FD-1A63BEEDD465}" type="presParOf" srcId="{143256ED-3FE9-4F88-9984-25705A2D2B39}" destId="{BD43E0C3-F210-4B6C-98AB-B55A4F603CB1}" srcOrd="3" destOrd="0" presId="urn:microsoft.com/office/officeart/2005/8/layout/chevron2"/>
    <dgm:cxn modelId="{BD2BAA02-D76C-4310-AD9A-9D73EA248B4B}" type="presParOf" srcId="{143256ED-3FE9-4F88-9984-25705A2D2B39}" destId="{78F50487-3AEC-4107-ABAF-02E1CF640FD0}" srcOrd="4" destOrd="0" presId="urn:microsoft.com/office/officeart/2005/8/layout/chevron2"/>
    <dgm:cxn modelId="{52DD4CD4-3C51-4B46-A7F8-365B9E7FCE9A}" type="presParOf" srcId="{78F50487-3AEC-4107-ABAF-02E1CF640FD0}" destId="{27437390-19A3-4DDC-87FA-0E54606A3D2D}" srcOrd="0" destOrd="0" presId="urn:microsoft.com/office/officeart/2005/8/layout/chevron2"/>
    <dgm:cxn modelId="{D5A0AED8-2BC6-404C-B1E8-1DF03CC2255B}" type="presParOf" srcId="{78F50487-3AEC-4107-ABAF-02E1CF640FD0}" destId="{42FB0AAE-D0F2-436E-9600-CEB2284236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6BD142-9AA7-49A4-97F3-5DA480993CE5}" type="doc">
      <dgm:prSet loTypeId="urn:microsoft.com/office/officeart/2005/8/layout/cycle6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ECEE50C-DFE8-4337-B79B-0BD14AFE2715}">
      <dgm:prSet phldrT="[Текст]"/>
      <dgm:spPr/>
      <dgm:t>
        <a:bodyPr/>
        <a:lstStyle/>
        <a:p>
          <a:r>
            <a:rPr lang="ru-RU" dirty="0" smtClean="0"/>
            <a:t>Творческой</a:t>
          </a:r>
          <a:endParaRPr lang="ru-RU" dirty="0"/>
        </a:p>
      </dgm:t>
    </dgm:pt>
    <dgm:pt modelId="{A9A383E3-DA10-40B2-8E66-2FA9C9ADD1A7}" type="parTrans" cxnId="{8CFD29AD-5CB3-4368-A7C6-F40C17018F3E}">
      <dgm:prSet/>
      <dgm:spPr/>
      <dgm:t>
        <a:bodyPr/>
        <a:lstStyle/>
        <a:p>
          <a:endParaRPr lang="ru-RU"/>
        </a:p>
      </dgm:t>
    </dgm:pt>
    <dgm:pt modelId="{170F70B5-9BBF-4F67-B2AB-6A42ECF77242}" type="sibTrans" cxnId="{8CFD29AD-5CB3-4368-A7C6-F40C17018F3E}">
      <dgm:prSet/>
      <dgm:spPr/>
      <dgm:t>
        <a:bodyPr/>
        <a:lstStyle/>
        <a:p>
          <a:endParaRPr lang="ru-RU"/>
        </a:p>
      </dgm:t>
    </dgm:pt>
    <dgm:pt modelId="{414078CE-8899-482B-B7B0-31ACC07CA024}">
      <dgm:prSet phldrT="[Текст]"/>
      <dgm:spPr/>
      <dgm:t>
        <a:bodyPr/>
        <a:lstStyle/>
        <a:p>
          <a:r>
            <a:rPr lang="ru-RU" dirty="0" smtClean="0"/>
            <a:t>Интеллектуальной</a:t>
          </a:r>
          <a:endParaRPr lang="ru-RU" dirty="0"/>
        </a:p>
      </dgm:t>
    </dgm:pt>
    <dgm:pt modelId="{A8F302E1-5280-4ED1-A953-8825BB469956}" type="parTrans" cxnId="{061FCA17-66B7-4B7A-A0DF-D9425FF2109C}">
      <dgm:prSet/>
      <dgm:spPr/>
      <dgm:t>
        <a:bodyPr/>
        <a:lstStyle/>
        <a:p>
          <a:endParaRPr lang="ru-RU"/>
        </a:p>
      </dgm:t>
    </dgm:pt>
    <dgm:pt modelId="{CBFAE552-726D-4A34-A577-386610785120}" type="sibTrans" cxnId="{061FCA17-66B7-4B7A-A0DF-D9425FF2109C}">
      <dgm:prSet/>
      <dgm:spPr/>
      <dgm:t>
        <a:bodyPr/>
        <a:lstStyle/>
        <a:p>
          <a:endParaRPr lang="ru-RU"/>
        </a:p>
      </dgm:t>
    </dgm:pt>
    <dgm:pt modelId="{048DCFD4-5993-468E-A329-8E69295486A6}">
      <dgm:prSet phldrT="[Текст]"/>
      <dgm:spPr/>
      <dgm:t>
        <a:bodyPr/>
        <a:lstStyle/>
        <a:p>
          <a:r>
            <a:rPr lang="ru-RU" dirty="0" smtClean="0"/>
            <a:t>Академической</a:t>
          </a:r>
          <a:endParaRPr lang="ru-RU" dirty="0"/>
        </a:p>
      </dgm:t>
    </dgm:pt>
    <dgm:pt modelId="{0BED87BD-5FED-48CC-B236-87C79F856E8C}" type="parTrans" cxnId="{634FAFE3-42E6-491A-AB09-C8D803A818CA}">
      <dgm:prSet/>
      <dgm:spPr/>
      <dgm:t>
        <a:bodyPr/>
        <a:lstStyle/>
        <a:p>
          <a:endParaRPr lang="ru-RU"/>
        </a:p>
      </dgm:t>
    </dgm:pt>
    <dgm:pt modelId="{C8F04733-4EC2-4E9C-B729-F12FDA9AA964}" type="sibTrans" cxnId="{634FAFE3-42E6-491A-AB09-C8D803A818CA}">
      <dgm:prSet/>
      <dgm:spPr/>
      <dgm:t>
        <a:bodyPr/>
        <a:lstStyle/>
        <a:p>
          <a:endParaRPr lang="ru-RU"/>
        </a:p>
      </dgm:t>
    </dgm:pt>
    <dgm:pt modelId="{7117BF0A-3070-4438-845E-1CA7BCBF6399}">
      <dgm:prSet phldrT="[Текст]"/>
      <dgm:spPr/>
      <dgm:t>
        <a:bodyPr/>
        <a:lstStyle/>
        <a:p>
          <a:r>
            <a:rPr lang="ru-RU" dirty="0" smtClean="0"/>
            <a:t>Психомоторной</a:t>
          </a:r>
          <a:endParaRPr lang="ru-RU" dirty="0"/>
        </a:p>
      </dgm:t>
    </dgm:pt>
    <dgm:pt modelId="{1EB77A3C-302C-481A-BBE4-FA81282DBE8A}" type="parTrans" cxnId="{CA3C4AEC-0E61-406A-80F3-ABBC68289683}">
      <dgm:prSet/>
      <dgm:spPr/>
      <dgm:t>
        <a:bodyPr/>
        <a:lstStyle/>
        <a:p>
          <a:endParaRPr lang="ru-RU"/>
        </a:p>
      </dgm:t>
    </dgm:pt>
    <dgm:pt modelId="{574F4F10-F819-4CE2-969F-E67572E6B0B6}" type="sibTrans" cxnId="{CA3C4AEC-0E61-406A-80F3-ABBC68289683}">
      <dgm:prSet/>
      <dgm:spPr/>
      <dgm:t>
        <a:bodyPr/>
        <a:lstStyle/>
        <a:p>
          <a:endParaRPr lang="ru-RU"/>
        </a:p>
      </dgm:t>
    </dgm:pt>
    <dgm:pt modelId="{F3D3AFCB-4CA6-43EB-BAB2-AEEF854CFB60}">
      <dgm:prSet phldrT="[Текст]"/>
      <dgm:spPr/>
      <dgm:t>
        <a:bodyPr/>
        <a:lstStyle/>
        <a:p>
          <a:r>
            <a:rPr lang="ru-RU" dirty="0" smtClean="0"/>
            <a:t>Художественной</a:t>
          </a:r>
          <a:endParaRPr lang="ru-RU" dirty="0"/>
        </a:p>
      </dgm:t>
    </dgm:pt>
    <dgm:pt modelId="{84642A0E-3B99-4182-9C03-286BC305C6B4}" type="parTrans" cxnId="{72153496-95A6-406A-9CAF-008E08BF1C28}">
      <dgm:prSet/>
      <dgm:spPr/>
      <dgm:t>
        <a:bodyPr/>
        <a:lstStyle/>
        <a:p>
          <a:endParaRPr lang="ru-RU"/>
        </a:p>
      </dgm:t>
    </dgm:pt>
    <dgm:pt modelId="{C34E4850-0EE7-448E-BF0F-DB681292EA28}" type="sibTrans" cxnId="{72153496-95A6-406A-9CAF-008E08BF1C28}">
      <dgm:prSet/>
      <dgm:spPr/>
      <dgm:t>
        <a:bodyPr/>
        <a:lstStyle/>
        <a:p>
          <a:endParaRPr lang="ru-RU"/>
        </a:p>
      </dgm:t>
    </dgm:pt>
    <dgm:pt modelId="{D328B268-4090-4BB5-BC85-EA91D647EB94}" type="pres">
      <dgm:prSet presAssocID="{A56BD142-9AA7-49A4-97F3-5DA480993C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E06AD-6BF1-4024-BB33-091F7136C940}" type="pres">
      <dgm:prSet presAssocID="{8ECEE50C-DFE8-4337-B79B-0BD14AFE27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FCAF-57B8-43DD-BAC1-F349D5B0E6F9}" type="pres">
      <dgm:prSet presAssocID="{8ECEE50C-DFE8-4337-B79B-0BD14AFE2715}" presName="spNode" presStyleCnt="0"/>
      <dgm:spPr/>
    </dgm:pt>
    <dgm:pt modelId="{62948556-0DB0-4FB5-A3F7-662ADA897924}" type="pres">
      <dgm:prSet presAssocID="{170F70B5-9BBF-4F67-B2AB-6A42ECF7724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D7227D9-E5A9-46B2-9FC1-56993A921218}" type="pres">
      <dgm:prSet presAssocID="{414078CE-8899-482B-B7B0-31ACC07CA0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136FB-CA0D-4EA1-9943-C6D52AF487F6}" type="pres">
      <dgm:prSet presAssocID="{414078CE-8899-482B-B7B0-31ACC07CA024}" presName="spNode" presStyleCnt="0"/>
      <dgm:spPr/>
    </dgm:pt>
    <dgm:pt modelId="{DEFD1BD5-51FE-4E9C-B717-8F9BB613F8C1}" type="pres">
      <dgm:prSet presAssocID="{CBFAE552-726D-4A34-A577-38661078512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A6FC50D-DC36-4C28-90E2-517E7D7D79C7}" type="pres">
      <dgm:prSet presAssocID="{048DCFD4-5993-468E-A329-8E69295486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1316A-4604-4EB2-970D-4B3C14E8A833}" type="pres">
      <dgm:prSet presAssocID="{048DCFD4-5993-468E-A329-8E69295486A6}" presName="spNode" presStyleCnt="0"/>
      <dgm:spPr/>
    </dgm:pt>
    <dgm:pt modelId="{AA52D7E8-77CA-422F-84D2-D445FD08569B}" type="pres">
      <dgm:prSet presAssocID="{C8F04733-4EC2-4E9C-B729-F12FDA9AA96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C6A19BB-5DB9-4A69-A953-3A88CD34CB1E}" type="pres">
      <dgm:prSet presAssocID="{7117BF0A-3070-4438-845E-1CA7BCBF63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6079A-4E10-4884-9A42-0FE95381B9E6}" type="pres">
      <dgm:prSet presAssocID="{7117BF0A-3070-4438-845E-1CA7BCBF6399}" presName="spNode" presStyleCnt="0"/>
      <dgm:spPr/>
    </dgm:pt>
    <dgm:pt modelId="{C6860528-4E84-429C-A093-260D604CB47D}" type="pres">
      <dgm:prSet presAssocID="{574F4F10-F819-4CE2-969F-E67572E6B0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3F6F7B3-8C0A-4D99-80B4-1A7C968E62F7}" type="pres">
      <dgm:prSet presAssocID="{F3D3AFCB-4CA6-43EB-BAB2-AEEF854CFB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1A3F-B6D7-4F0E-ACF9-BAED8567E66E}" type="pres">
      <dgm:prSet presAssocID="{F3D3AFCB-4CA6-43EB-BAB2-AEEF854CFB60}" presName="spNode" presStyleCnt="0"/>
      <dgm:spPr/>
    </dgm:pt>
    <dgm:pt modelId="{2B73792F-0FA3-4A67-976D-B80D1364503D}" type="pres">
      <dgm:prSet presAssocID="{C34E4850-0EE7-448E-BF0F-DB681292EA2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D5B358F-9718-43F1-9532-43D49DBF276B}" type="presOf" srcId="{C34E4850-0EE7-448E-BF0F-DB681292EA28}" destId="{2B73792F-0FA3-4A67-976D-B80D1364503D}" srcOrd="0" destOrd="0" presId="urn:microsoft.com/office/officeart/2005/8/layout/cycle6"/>
    <dgm:cxn modelId="{9F645914-8E70-4336-B215-99BDC74002DC}" type="presOf" srcId="{8ECEE50C-DFE8-4337-B79B-0BD14AFE2715}" destId="{6BEE06AD-6BF1-4024-BB33-091F7136C940}" srcOrd="0" destOrd="0" presId="urn:microsoft.com/office/officeart/2005/8/layout/cycle6"/>
    <dgm:cxn modelId="{CA3C4AEC-0E61-406A-80F3-ABBC68289683}" srcId="{A56BD142-9AA7-49A4-97F3-5DA480993CE5}" destId="{7117BF0A-3070-4438-845E-1CA7BCBF6399}" srcOrd="3" destOrd="0" parTransId="{1EB77A3C-302C-481A-BBE4-FA81282DBE8A}" sibTransId="{574F4F10-F819-4CE2-969F-E67572E6B0B6}"/>
    <dgm:cxn modelId="{634FAFE3-42E6-491A-AB09-C8D803A818CA}" srcId="{A56BD142-9AA7-49A4-97F3-5DA480993CE5}" destId="{048DCFD4-5993-468E-A329-8E69295486A6}" srcOrd="2" destOrd="0" parTransId="{0BED87BD-5FED-48CC-B236-87C79F856E8C}" sibTransId="{C8F04733-4EC2-4E9C-B729-F12FDA9AA964}"/>
    <dgm:cxn modelId="{5E2FFB7E-7D14-4B03-B13E-8D98A5FB4276}" type="presOf" srcId="{CBFAE552-726D-4A34-A577-386610785120}" destId="{DEFD1BD5-51FE-4E9C-B717-8F9BB613F8C1}" srcOrd="0" destOrd="0" presId="urn:microsoft.com/office/officeart/2005/8/layout/cycle6"/>
    <dgm:cxn modelId="{A887E1BA-F530-4BB8-84B5-4236F75B3850}" type="presOf" srcId="{048DCFD4-5993-468E-A329-8E69295486A6}" destId="{BA6FC50D-DC36-4C28-90E2-517E7D7D79C7}" srcOrd="0" destOrd="0" presId="urn:microsoft.com/office/officeart/2005/8/layout/cycle6"/>
    <dgm:cxn modelId="{FC3CD6EB-6397-418A-9F10-93539EF3B5B6}" type="presOf" srcId="{414078CE-8899-482B-B7B0-31ACC07CA024}" destId="{DD7227D9-E5A9-46B2-9FC1-56993A921218}" srcOrd="0" destOrd="0" presId="urn:microsoft.com/office/officeart/2005/8/layout/cycle6"/>
    <dgm:cxn modelId="{E0D6F260-D4BA-407E-8CB7-B9CF1D8563DA}" type="presOf" srcId="{574F4F10-F819-4CE2-969F-E67572E6B0B6}" destId="{C6860528-4E84-429C-A093-260D604CB47D}" srcOrd="0" destOrd="0" presId="urn:microsoft.com/office/officeart/2005/8/layout/cycle6"/>
    <dgm:cxn modelId="{BD7E2FFC-EF58-4077-BC3C-D12E3E240CDF}" type="presOf" srcId="{F3D3AFCB-4CA6-43EB-BAB2-AEEF854CFB60}" destId="{03F6F7B3-8C0A-4D99-80B4-1A7C968E62F7}" srcOrd="0" destOrd="0" presId="urn:microsoft.com/office/officeart/2005/8/layout/cycle6"/>
    <dgm:cxn modelId="{550B8611-14E7-4027-86B4-28EC1E2A5C91}" type="presOf" srcId="{7117BF0A-3070-4438-845E-1CA7BCBF6399}" destId="{FC6A19BB-5DB9-4A69-A953-3A88CD34CB1E}" srcOrd="0" destOrd="0" presId="urn:microsoft.com/office/officeart/2005/8/layout/cycle6"/>
    <dgm:cxn modelId="{8CFD29AD-5CB3-4368-A7C6-F40C17018F3E}" srcId="{A56BD142-9AA7-49A4-97F3-5DA480993CE5}" destId="{8ECEE50C-DFE8-4337-B79B-0BD14AFE2715}" srcOrd="0" destOrd="0" parTransId="{A9A383E3-DA10-40B2-8E66-2FA9C9ADD1A7}" sibTransId="{170F70B5-9BBF-4F67-B2AB-6A42ECF77242}"/>
    <dgm:cxn modelId="{2E630309-FB14-4380-A8EE-53699DF9F96A}" type="presOf" srcId="{C8F04733-4EC2-4E9C-B729-F12FDA9AA964}" destId="{AA52D7E8-77CA-422F-84D2-D445FD08569B}" srcOrd="0" destOrd="0" presId="urn:microsoft.com/office/officeart/2005/8/layout/cycle6"/>
    <dgm:cxn modelId="{EEFAEB76-8B94-4637-9152-405422DA0360}" type="presOf" srcId="{A56BD142-9AA7-49A4-97F3-5DA480993CE5}" destId="{D328B268-4090-4BB5-BC85-EA91D647EB94}" srcOrd="0" destOrd="0" presId="urn:microsoft.com/office/officeart/2005/8/layout/cycle6"/>
    <dgm:cxn modelId="{72153496-95A6-406A-9CAF-008E08BF1C28}" srcId="{A56BD142-9AA7-49A4-97F3-5DA480993CE5}" destId="{F3D3AFCB-4CA6-43EB-BAB2-AEEF854CFB60}" srcOrd="4" destOrd="0" parTransId="{84642A0E-3B99-4182-9C03-286BC305C6B4}" sibTransId="{C34E4850-0EE7-448E-BF0F-DB681292EA28}"/>
    <dgm:cxn modelId="{380895BF-CB4B-4981-843C-869AFB1C6945}" type="presOf" srcId="{170F70B5-9BBF-4F67-B2AB-6A42ECF77242}" destId="{62948556-0DB0-4FB5-A3F7-662ADA897924}" srcOrd="0" destOrd="0" presId="urn:microsoft.com/office/officeart/2005/8/layout/cycle6"/>
    <dgm:cxn modelId="{061FCA17-66B7-4B7A-A0DF-D9425FF2109C}" srcId="{A56BD142-9AA7-49A4-97F3-5DA480993CE5}" destId="{414078CE-8899-482B-B7B0-31ACC07CA024}" srcOrd="1" destOrd="0" parTransId="{A8F302E1-5280-4ED1-A953-8825BB469956}" sibTransId="{CBFAE552-726D-4A34-A577-386610785120}"/>
    <dgm:cxn modelId="{5B2B5F6C-A32F-4C76-A4D3-8495CD05387C}" type="presParOf" srcId="{D328B268-4090-4BB5-BC85-EA91D647EB94}" destId="{6BEE06AD-6BF1-4024-BB33-091F7136C940}" srcOrd="0" destOrd="0" presId="urn:microsoft.com/office/officeart/2005/8/layout/cycle6"/>
    <dgm:cxn modelId="{97797A3A-22C3-4011-95BF-049296F79A00}" type="presParOf" srcId="{D328B268-4090-4BB5-BC85-EA91D647EB94}" destId="{8453FCAF-57B8-43DD-BAC1-F349D5B0E6F9}" srcOrd="1" destOrd="0" presId="urn:microsoft.com/office/officeart/2005/8/layout/cycle6"/>
    <dgm:cxn modelId="{90A19E02-B392-4FF6-8AAF-B92E7707879B}" type="presParOf" srcId="{D328B268-4090-4BB5-BC85-EA91D647EB94}" destId="{62948556-0DB0-4FB5-A3F7-662ADA897924}" srcOrd="2" destOrd="0" presId="urn:microsoft.com/office/officeart/2005/8/layout/cycle6"/>
    <dgm:cxn modelId="{DBC760FB-A03D-446E-97A6-F34A99205CA8}" type="presParOf" srcId="{D328B268-4090-4BB5-BC85-EA91D647EB94}" destId="{DD7227D9-E5A9-46B2-9FC1-56993A921218}" srcOrd="3" destOrd="0" presId="urn:microsoft.com/office/officeart/2005/8/layout/cycle6"/>
    <dgm:cxn modelId="{8F7BA490-15AD-44A0-8B70-C6EA25C5F78C}" type="presParOf" srcId="{D328B268-4090-4BB5-BC85-EA91D647EB94}" destId="{7A6136FB-CA0D-4EA1-9943-C6D52AF487F6}" srcOrd="4" destOrd="0" presId="urn:microsoft.com/office/officeart/2005/8/layout/cycle6"/>
    <dgm:cxn modelId="{5225C95B-CB92-4652-B252-6F1A392D8DEA}" type="presParOf" srcId="{D328B268-4090-4BB5-BC85-EA91D647EB94}" destId="{DEFD1BD5-51FE-4E9C-B717-8F9BB613F8C1}" srcOrd="5" destOrd="0" presId="urn:microsoft.com/office/officeart/2005/8/layout/cycle6"/>
    <dgm:cxn modelId="{DAAD3F7C-1E4A-4272-9050-DEDBCEC27DCD}" type="presParOf" srcId="{D328B268-4090-4BB5-BC85-EA91D647EB94}" destId="{BA6FC50D-DC36-4C28-90E2-517E7D7D79C7}" srcOrd="6" destOrd="0" presId="urn:microsoft.com/office/officeart/2005/8/layout/cycle6"/>
    <dgm:cxn modelId="{1E7C7494-49DC-4A3C-9CBD-D0AC0121E39C}" type="presParOf" srcId="{D328B268-4090-4BB5-BC85-EA91D647EB94}" destId="{25E1316A-4604-4EB2-970D-4B3C14E8A833}" srcOrd="7" destOrd="0" presId="urn:microsoft.com/office/officeart/2005/8/layout/cycle6"/>
    <dgm:cxn modelId="{824A0540-2B89-4B98-9C3F-134FF28746D2}" type="presParOf" srcId="{D328B268-4090-4BB5-BC85-EA91D647EB94}" destId="{AA52D7E8-77CA-422F-84D2-D445FD08569B}" srcOrd="8" destOrd="0" presId="urn:microsoft.com/office/officeart/2005/8/layout/cycle6"/>
    <dgm:cxn modelId="{8A275A67-62A6-4545-A776-EB7855806887}" type="presParOf" srcId="{D328B268-4090-4BB5-BC85-EA91D647EB94}" destId="{FC6A19BB-5DB9-4A69-A953-3A88CD34CB1E}" srcOrd="9" destOrd="0" presId="urn:microsoft.com/office/officeart/2005/8/layout/cycle6"/>
    <dgm:cxn modelId="{DAB3240B-D4D6-408D-9CE4-8236B11DB7C5}" type="presParOf" srcId="{D328B268-4090-4BB5-BC85-EA91D647EB94}" destId="{23C6079A-4E10-4884-9A42-0FE95381B9E6}" srcOrd="10" destOrd="0" presId="urn:microsoft.com/office/officeart/2005/8/layout/cycle6"/>
    <dgm:cxn modelId="{260A7342-BE16-4529-9EE2-86C78211C246}" type="presParOf" srcId="{D328B268-4090-4BB5-BC85-EA91D647EB94}" destId="{C6860528-4E84-429C-A093-260D604CB47D}" srcOrd="11" destOrd="0" presId="urn:microsoft.com/office/officeart/2005/8/layout/cycle6"/>
    <dgm:cxn modelId="{98925627-6B8D-4C88-A56C-A86212D9CB5B}" type="presParOf" srcId="{D328B268-4090-4BB5-BC85-EA91D647EB94}" destId="{03F6F7B3-8C0A-4D99-80B4-1A7C968E62F7}" srcOrd="12" destOrd="0" presId="urn:microsoft.com/office/officeart/2005/8/layout/cycle6"/>
    <dgm:cxn modelId="{B684EDD9-E8CF-48D3-A444-1D6D3EB0D247}" type="presParOf" srcId="{D328B268-4090-4BB5-BC85-EA91D647EB94}" destId="{9D821A3F-B6D7-4F0E-ACF9-BAED8567E66E}" srcOrd="13" destOrd="0" presId="urn:microsoft.com/office/officeart/2005/8/layout/cycle6"/>
    <dgm:cxn modelId="{FC222897-B611-45CC-9D42-F5ADD2DB67DB}" type="presParOf" srcId="{D328B268-4090-4BB5-BC85-EA91D647EB94}" destId="{2B73792F-0FA3-4A67-976D-B80D1364503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172ECF-84D8-4CE7-8C0C-552DD0590E68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35776-B4FE-4A6E-922A-5936CCD3D34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Использование ИКТ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F7E613F1-4F8D-49EE-8C7B-A478AD5556C1}" type="parTrans" cxnId="{A46B9BDB-DF8F-4C51-B66D-D09FE5AF071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3C8DAC3-CA95-4042-9750-2726CF7F6EA1}" type="sibTrans" cxnId="{A46B9BDB-DF8F-4C51-B66D-D09FE5AF071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B34AD98-0901-4E9D-BA25-38BA39088C57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Новая подача информации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75211F8E-E5CA-4CCA-9E21-C386627803EF}" type="parTrans" cxnId="{7FD7781A-92B7-4C24-9804-71F3F2E3D7A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ED597C4-BE23-4C1F-A689-2F53B73D3F72}" type="sibTrans" cxnId="{7FD7781A-92B7-4C24-9804-71F3F2E3D7A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8EC5D872-1181-4BC8-9722-C1C9EED2B70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Повысить объем выполняемой работы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B5216F7-C184-47C9-AE2E-C0FF5867BBD9}" type="parTrans" cxnId="{73F50AB5-45B5-46F1-832F-6ECFA6B435C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E7AE8CF-AB95-4F2D-8FFC-1758A394B6BC}" type="sibTrans" cxnId="{73F50AB5-45B5-46F1-832F-6ECFA6B435C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3F07DCD-51EE-4C04-B6D4-FF37D6C6F9A7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Индивидуальный подход к обучению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9BBF3A73-4CCE-4675-A330-0629FE3D213A}" type="parTrans" cxnId="{9E65B8C0-FB80-4B15-9D0B-DAE05527A5F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CF721F1-6B48-45D2-92BF-83C9D7BC3473}" type="sibTrans" cxnId="{9E65B8C0-FB80-4B15-9D0B-DAE05527A5F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DD70850-D8F7-4E9D-A047-5F26C67DB74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Обеспечить доступ к различным справочным системам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0B2A9A4-8CE7-460E-A8E1-EE73C5817420}" type="parTrans" cxnId="{DC56F0F1-CDBE-4E40-B45B-B3DFA003640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A20867A-2235-48E0-A4E3-48651DA94199}" type="sibTrans" cxnId="{DC56F0F1-CDBE-4E40-B45B-B3DFA003640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8C59E6E-0051-4CAC-A97E-1AE5EFD2EAA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Активизировать познавательную деятельность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9642F9A-7817-448D-97F5-A317216E3B64}" type="parTrans" cxnId="{6A7A1285-24AE-4527-9892-B9538D9FC28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65767A8-2A5B-477E-B765-27E5FD72989F}" type="sibTrans" cxnId="{6A7A1285-24AE-4527-9892-B9538D9FC28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4E95614-507D-43F2-BCEF-1B6E407F40D6}" type="pres">
      <dgm:prSet presAssocID="{17172ECF-84D8-4CE7-8C0C-552DD0590E6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FA28CF8-53FE-45F2-939F-6F1A8E3D0371}" type="pres">
      <dgm:prSet presAssocID="{96F35776-B4FE-4A6E-922A-5936CCD3D34D}" presName="compNode" presStyleCnt="0"/>
      <dgm:spPr/>
    </dgm:pt>
    <dgm:pt modelId="{EEFFD104-8E3A-48F3-AA55-3CF8CE2B727B}" type="pres">
      <dgm:prSet presAssocID="{96F35776-B4FE-4A6E-922A-5936CCD3D34D}" presName="dummyConnPt" presStyleCnt="0"/>
      <dgm:spPr/>
    </dgm:pt>
    <dgm:pt modelId="{8C15CE73-5620-43F8-B0C6-5DEBCCFC6F8F}" type="pres">
      <dgm:prSet presAssocID="{96F35776-B4FE-4A6E-922A-5936CCD3D3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4193B-31C3-47F3-8938-DA6934DBFB4E}" type="pres">
      <dgm:prSet presAssocID="{B3C8DAC3-CA95-4042-9750-2726CF7F6EA1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46D591E1-449E-4ED9-80D7-E3C7703FE48A}" type="pres">
      <dgm:prSet presAssocID="{3B34AD98-0901-4E9D-BA25-38BA39088C57}" presName="compNode" presStyleCnt="0"/>
      <dgm:spPr/>
    </dgm:pt>
    <dgm:pt modelId="{F9C6126C-7BCB-4685-82C2-3C3ED6AEA307}" type="pres">
      <dgm:prSet presAssocID="{3B34AD98-0901-4E9D-BA25-38BA39088C57}" presName="dummyConnPt" presStyleCnt="0"/>
      <dgm:spPr/>
    </dgm:pt>
    <dgm:pt modelId="{F9E5B405-02EA-46AC-8422-E8BB2F30170C}" type="pres">
      <dgm:prSet presAssocID="{3B34AD98-0901-4E9D-BA25-38BA39088C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98465-1F6D-4BFD-A0A3-45071F7BA748}" type="pres">
      <dgm:prSet presAssocID="{EED597C4-BE23-4C1F-A689-2F53B73D3F72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F4217C78-8F68-4F01-B171-E43D8A70C8A4}" type="pres">
      <dgm:prSet presAssocID="{8EC5D872-1181-4BC8-9722-C1C9EED2B704}" presName="compNode" presStyleCnt="0"/>
      <dgm:spPr/>
    </dgm:pt>
    <dgm:pt modelId="{6E1A5FC1-336A-4481-B9F6-A382BBEBFDF3}" type="pres">
      <dgm:prSet presAssocID="{8EC5D872-1181-4BC8-9722-C1C9EED2B704}" presName="dummyConnPt" presStyleCnt="0"/>
      <dgm:spPr/>
    </dgm:pt>
    <dgm:pt modelId="{A1E577BC-9FE5-42A9-B4FC-920A0DB8892E}" type="pres">
      <dgm:prSet presAssocID="{8EC5D872-1181-4BC8-9722-C1C9EED2B7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528CA-7A64-4395-9E0D-2DD407374D20}" type="pres">
      <dgm:prSet presAssocID="{2E7AE8CF-AB95-4F2D-8FFC-1758A394B6BC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4232649D-65A3-4F4B-B9E9-EED1D3474246}" type="pres">
      <dgm:prSet presAssocID="{53F07DCD-51EE-4C04-B6D4-FF37D6C6F9A7}" presName="compNode" presStyleCnt="0"/>
      <dgm:spPr/>
    </dgm:pt>
    <dgm:pt modelId="{E577FF5E-E569-4200-AAAA-594EDF962A7F}" type="pres">
      <dgm:prSet presAssocID="{53F07DCD-51EE-4C04-B6D4-FF37D6C6F9A7}" presName="dummyConnPt" presStyleCnt="0"/>
      <dgm:spPr/>
    </dgm:pt>
    <dgm:pt modelId="{1D4D3AE2-E5A9-4738-9675-37C019BC4B57}" type="pres">
      <dgm:prSet presAssocID="{53F07DCD-51EE-4C04-B6D4-FF37D6C6F9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2CED1-4707-4FE4-899C-DE49CE5ADAD2}" type="pres">
      <dgm:prSet presAssocID="{BCF721F1-6B48-45D2-92BF-83C9D7BC3473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79B5CE77-6D93-4594-84C6-01DFE2225F5B}" type="pres">
      <dgm:prSet presAssocID="{3DD70850-D8F7-4E9D-A047-5F26C67DB748}" presName="compNode" presStyleCnt="0"/>
      <dgm:spPr/>
    </dgm:pt>
    <dgm:pt modelId="{25C0357A-5A96-45B9-B4D2-6889086D77A9}" type="pres">
      <dgm:prSet presAssocID="{3DD70850-D8F7-4E9D-A047-5F26C67DB748}" presName="dummyConnPt" presStyleCnt="0"/>
      <dgm:spPr/>
    </dgm:pt>
    <dgm:pt modelId="{7B75B41C-0D00-499F-A17B-298E6FB067CE}" type="pres">
      <dgm:prSet presAssocID="{3DD70850-D8F7-4E9D-A047-5F26C67DB74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BF23C-5243-4C8B-8AA6-61FCD96F7C7F}" type="pres">
      <dgm:prSet presAssocID="{DA20867A-2235-48E0-A4E3-48651DA94199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4C798139-2750-446C-A4AD-E2083E2D2CC1}" type="pres">
      <dgm:prSet presAssocID="{A8C59E6E-0051-4CAC-A97E-1AE5EFD2EAA3}" presName="compNode" presStyleCnt="0"/>
      <dgm:spPr/>
    </dgm:pt>
    <dgm:pt modelId="{0D529113-4EDB-4CFC-9370-EC843FD4A25F}" type="pres">
      <dgm:prSet presAssocID="{A8C59E6E-0051-4CAC-A97E-1AE5EFD2EAA3}" presName="dummyConnPt" presStyleCnt="0"/>
      <dgm:spPr/>
    </dgm:pt>
    <dgm:pt modelId="{E3AC41CD-32C8-4CFF-9DD7-B715D2401F49}" type="pres">
      <dgm:prSet presAssocID="{A8C59E6E-0051-4CAC-A97E-1AE5EFD2EA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46960-D97A-4C2E-B22F-439CC0012DB3}" type="presOf" srcId="{17172ECF-84D8-4CE7-8C0C-552DD0590E68}" destId="{D4E95614-507D-43F2-BCEF-1B6E407F40D6}" srcOrd="0" destOrd="0" presId="urn:microsoft.com/office/officeart/2005/8/layout/bProcess4"/>
    <dgm:cxn modelId="{891A550F-8E1B-4F49-9088-9D58259EBCF6}" type="presOf" srcId="{3DD70850-D8F7-4E9D-A047-5F26C67DB748}" destId="{7B75B41C-0D00-499F-A17B-298E6FB067CE}" srcOrd="0" destOrd="0" presId="urn:microsoft.com/office/officeart/2005/8/layout/bProcess4"/>
    <dgm:cxn modelId="{DC56F0F1-CDBE-4E40-B45B-B3DFA003640D}" srcId="{17172ECF-84D8-4CE7-8C0C-552DD0590E68}" destId="{3DD70850-D8F7-4E9D-A047-5F26C67DB748}" srcOrd="4" destOrd="0" parTransId="{B0B2A9A4-8CE7-460E-A8E1-EE73C5817420}" sibTransId="{DA20867A-2235-48E0-A4E3-48651DA94199}"/>
    <dgm:cxn modelId="{59358D7E-8F51-4F84-BB0D-677DF637B9A1}" type="presOf" srcId="{EED597C4-BE23-4C1F-A689-2F53B73D3F72}" destId="{95098465-1F6D-4BFD-A0A3-45071F7BA748}" srcOrd="0" destOrd="0" presId="urn:microsoft.com/office/officeart/2005/8/layout/bProcess4"/>
    <dgm:cxn modelId="{7F5D12DA-8199-4BAB-B578-E07A798924EE}" type="presOf" srcId="{53F07DCD-51EE-4C04-B6D4-FF37D6C6F9A7}" destId="{1D4D3AE2-E5A9-4738-9675-37C019BC4B57}" srcOrd="0" destOrd="0" presId="urn:microsoft.com/office/officeart/2005/8/layout/bProcess4"/>
    <dgm:cxn modelId="{73F50AB5-45B5-46F1-832F-6ECFA6B435C0}" srcId="{17172ECF-84D8-4CE7-8C0C-552DD0590E68}" destId="{8EC5D872-1181-4BC8-9722-C1C9EED2B704}" srcOrd="2" destOrd="0" parTransId="{EB5216F7-C184-47C9-AE2E-C0FF5867BBD9}" sibTransId="{2E7AE8CF-AB95-4F2D-8FFC-1758A394B6BC}"/>
    <dgm:cxn modelId="{9E65B8C0-FB80-4B15-9D0B-DAE05527A5F2}" srcId="{17172ECF-84D8-4CE7-8C0C-552DD0590E68}" destId="{53F07DCD-51EE-4C04-B6D4-FF37D6C6F9A7}" srcOrd="3" destOrd="0" parTransId="{9BBF3A73-4CCE-4675-A330-0629FE3D213A}" sibTransId="{BCF721F1-6B48-45D2-92BF-83C9D7BC3473}"/>
    <dgm:cxn modelId="{189CBF58-B22B-4C4E-99E7-61E8AABD2C76}" type="presOf" srcId="{DA20867A-2235-48E0-A4E3-48651DA94199}" destId="{17CBF23C-5243-4C8B-8AA6-61FCD96F7C7F}" srcOrd="0" destOrd="0" presId="urn:microsoft.com/office/officeart/2005/8/layout/bProcess4"/>
    <dgm:cxn modelId="{65E8CFB3-F963-4D8D-AA7D-C283FE8340DF}" type="presOf" srcId="{A8C59E6E-0051-4CAC-A97E-1AE5EFD2EAA3}" destId="{E3AC41CD-32C8-4CFF-9DD7-B715D2401F49}" srcOrd="0" destOrd="0" presId="urn:microsoft.com/office/officeart/2005/8/layout/bProcess4"/>
    <dgm:cxn modelId="{A46B9BDB-DF8F-4C51-B66D-D09FE5AF0710}" srcId="{17172ECF-84D8-4CE7-8C0C-552DD0590E68}" destId="{96F35776-B4FE-4A6E-922A-5936CCD3D34D}" srcOrd="0" destOrd="0" parTransId="{F7E613F1-4F8D-49EE-8C7B-A478AD5556C1}" sibTransId="{B3C8DAC3-CA95-4042-9750-2726CF7F6EA1}"/>
    <dgm:cxn modelId="{9D8FD1A4-05BE-41EF-8089-6B32D668EC40}" type="presOf" srcId="{2E7AE8CF-AB95-4F2D-8FFC-1758A394B6BC}" destId="{2BC528CA-7A64-4395-9E0D-2DD407374D20}" srcOrd="0" destOrd="0" presId="urn:microsoft.com/office/officeart/2005/8/layout/bProcess4"/>
    <dgm:cxn modelId="{CEDBF3C8-5FD6-40D9-8739-C77E2C23D811}" type="presOf" srcId="{BCF721F1-6B48-45D2-92BF-83C9D7BC3473}" destId="{4062CED1-4707-4FE4-899C-DE49CE5ADAD2}" srcOrd="0" destOrd="0" presId="urn:microsoft.com/office/officeart/2005/8/layout/bProcess4"/>
    <dgm:cxn modelId="{B4A3446C-BCB1-4FF0-A064-785D030459D4}" type="presOf" srcId="{B3C8DAC3-CA95-4042-9750-2726CF7F6EA1}" destId="{49D4193B-31C3-47F3-8938-DA6934DBFB4E}" srcOrd="0" destOrd="0" presId="urn:microsoft.com/office/officeart/2005/8/layout/bProcess4"/>
    <dgm:cxn modelId="{7FD7781A-92B7-4C24-9804-71F3F2E3D7A5}" srcId="{17172ECF-84D8-4CE7-8C0C-552DD0590E68}" destId="{3B34AD98-0901-4E9D-BA25-38BA39088C57}" srcOrd="1" destOrd="0" parTransId="{75211F8E-E5CA-4CCA-9E21-C386627803EF}" sibTransId="{EED597C4-BE23-4C1F-A689-2F53B73D3F72}"/>
    <dgm:cxn modelId="{9A389F1B-7DF8-4957-A6A4-4CB8A35A88B4}" type="presOf" srcId="{3B34AD98-0901-4E9D-BA25-38BA39088C57}" destId="{F9E5B405-02EA-46AC-8422-E8BB2F30170C}" srcOrd="0" destOrd="0" presId="urn:microsoft.com/office/officeart/2005/8/layout/bProcess4"/>
    <dgm:cxn modelId="{262316C9-07BD-4C89-A0EE-D9CC55C3DDE5}" type="presOf" srcId="{96F35776-B4FE-4A6E-922A-5936CCD3D34D}" destId="{8C15CE73-5620-43F8-B0C6-5DEBCCFC6F8F}" srcOrd="0" destOrd="0" presId="urn:microsoft.com/office/officeart/2005/8/layout/bProcess4"/>
    <dgm:cxn modelId="{6A7A1285-24AE-4527-9892-B9538D9FC282}" srcId="{17172ECF-84D8-4CE7-8C0C-552DD0590E68}" destId="{A8C59E6E-0051-4CAC-A97E-1AE5EFD2EAA3}" srcOrd="5" destOrd="0" parTransId="{E9642F9A-7817-448D-97F5-A317216E3B64}" sibTransId="{465767A8-2A5B-477E-B765-27E5FD72989F}"/>
    <dgm:cxn modelId="{81EA7341-BFB4-4DBD-B972-EDDBDDB53E1B}" type="presOf" srcId="{8EC5D872-1181-4BC8-9722-C1C9EED2B704}" destId="{A1E577BC-9FE5-42A9-B4FC-920A0DB8892E}" srcOrd="0" destOrd="0" presId="urn:microsoft.com/office/officeart/2005/8/layout/bProcess4"/>
    <dgm:cxn modelId="{41AF963E-FE41-44D4-BC58-3E0B1F550F23}" type="presParOf" srcId="{D4E95614-507D-43F2-BCEF-1B6E407F40D6}" destId="{4FA28CF8-53FE-45F2-939F-6F1A8E3D0371}" srcOrd="0" destOrd="0" presId="urn:microsoft.com/office/officeart/2005/8/layout/bProcess4"/>
    <dgm:cxn modelId="{034196CD-3B3F-491E-AB08-35F9FDE0E4B8}" type="presParOf" srcId="{4FA28CF8-53FE-45F2-939F-6F1A8E3D0371}" destId="{EEFFD104-8E3A-48F3-AA55-3CF8CE2B727B}" srcOrd="0" destOrd="0" presId="urn:microsoft.com/office/officeart/2005/8/layout/bProcess4"/>
    <dgm:cxn modelId="{F1D1A5CF-952B-4F37-886A-88F8EA93B61B}" type="presParOf" srcId="{4FA28CF8-53FE-45F2-939F-6F1A8E3D0371}" destId="{8C15CE73-5620-43F8-B0C6-5DEBCCFC6F8F}" srcOrd="1" destOrd="0" presId="urn:microsoft.com/office/officeart/2005/8/layout/bProcess4"/>
    <dgm:cxn modelId="{B3EED49A-CA91-4DC6-BE04-13A0556AF065}" type="presParOf" srcId="{D4E95614-507D-43F2-BCEF-1B6E407F40D6}" destId="{49D4193B-31C3-47F3-8938-DA6934DBFB4E}" srcOrd="1" destOrd="0" presId="urn:microsoft.com/office/officeart/2005/8/layout/bProcess4"/>
    <dgm:cxn modelId="{CC1EB62D-C8F6-45B7-9E54-8EBB8F3B9A63}" type="presParOf" srcId="{D4E95614-507D-43F2-BCEF-1B6E407F40D6}" destId="{46D591E1-449E-4ED9-80D7-E3C7703FE48A}" srcOrd="2" destOrd="0" presId="urn:microsoft.com/office/officeart/2005/8/layout/bProcess4"/>
    <dgm:cxn modelId="{B7B169E5-2EA1-400C-AD0C-AE89D824236B}" type="presParOf" srcId="{46D591E1-449E-4ED9-80D7-E3C7703FE48A}" destId="{F9C6126C-7BCB-4685-82C2-3C3ED6AEA307}" srcOrd="0" destOrd="0" presId="urn:microsoft.com/office/officeart/2005/8/layout/bProcess4"/>
    <dgm:cxn modelId="{000525F3-D637-41FA-AAA0-37666B4A4A23}" type="presParOf" srcId="{46D591E1-449E-4ED9-80D7-E3C7703FE48A}" destId="{F9E5B405-02EA-46AC-8422-E8BB2F30170C}" srcOrd="1" destOrd="0" presId="urn:microsoft.com/office/officeart/2005/8/layout/bProcess4"/>
    <dgm:cxn modelId="{D2B4657D-1E36-46AA-A7E4-F16BF97A742E}" type="presParOf" srcId="{D4E95614-507D-43F2-BCEF-1B6E407F40D6}" destId="{95098465-1F6D-4BFD-A0A3-45071F7BA748}" srcOrd="3" destOrd="0" presId="urn:microsoft.com/office/officeart/2005/8/layout/bProcess4"/>
    <dgm:cxn modelId="{4B111F8E-2748-4FE0-A863-3A5F10060972}" type="presParOf" srcId="{D4E95614-507D-43F2-BCEF-1B6E407F40D6}" destId="{F4217C78-8F68-4F01-B171-E43D8A70C8A4}" srcOrd="4" destOrd="0" presId="urn:microsoft.com/office/officeart/2005/8/layout/bProcess4"/>
    <dgm:cxn modelId="{2BD730C8-3747-41A3-9C0E-730CB2BFA1C8}" type="presParOf" srcId="{F4217C78-8F68-4F01-B171-E43D8A70C8A4}" destId="{6E1A5FC1-336A-4481-B9F6-A382BBEBFDF3}" srcOrd="0" destOrd="0" presId="urn:microsoft.com/office/officeart/2005/8/layout/bProcess4"/>
    <dgm:cxn modelId="{AA562DA8-C3DE-46D0-9D11-95534A221E95}" type="presParOf" srcId="{F4217C78-8F68-4F01-B171-E43D8A70C8A4}" destId="{A1E577BC-9FE5-42A9-B4FC-920A0DB8892E}" srcOrd="1" destOrd="0" presId="urn:microsoft.com/office/officeart/2005/8/layout/bProcess4"/>
    <dgm:cxn modelId="{1D7A5C1F-8415-4254-8FBC-BC7756FB2939}" type="presParOf" srcId="{D4E95614-507D-43F2-BCEF-1B6E407F40D6}" destId="{2BC528CA-7A64-4395-9E0D-2DD407374D20}" srcOrd="5" destOrd="0" presId="urn:microsoft.com/office/officeart/2005/8/layout/bProcess4"/>
    <dgm:cxn modelId="{A35D2230-2585-4B4A-BADA-2B11EBD8A410}" type="presParOf" srcId="{D4E95614-507D-43F2-BCEF-1B6E407F40D6}" destId="{4232649D-65A3-4F4B-B9E9-EED1D3474246}" srcOrd="6" destOrd="0" presId="urn:microsoft.com/office/officeart/2005/8/layout/bProcess4"/>
    <dgm:cxn modelId="{DDB231AC-174D-424A-92F8-07728FBADB9E}" type="presParOf" srcId="{4232649D-65A3-4F4B-B9E9-EED1D3474246}" destId="{E577FF5E-E569-4200-AAAA-594EDF962A7F}" srcOrd="0" destOrd="0" presId="urn:microsoft.com/office/officeart/2005/8/layout/bProcess4"/>
    <dgm:cxn modelId="{3A3F0DF1-90B5-4F68-BA76-0C8607F6AF9D}" type="presParOf" srcId="{4232649D-65A3-4F4B-B9E9-EED1D3474246}" destId="{1D4D3AE2-E5A9-4738-9675-37C019BC4B57}" srcOrd="1" destOrd="0" presId="urn:microsoft.com/office/officeart/2005/8/layout/bProcess4"/>
    <dgm:cxn modelId="{EA1F3C12-8091-4BCE-A367-5FFA1D2B47B9}" type="presParOf" srcId="{D4E95614-507D-43F2-BCEF-1B6E407F40D6}" destId="{4062CED1-4707-4FE4-899C-DE49CE5ADAD2}" srcOrd="7" destOrd="0" presId="urn:microsoft.com/office/officeart/2005/8/layout/bProcess4"/>
    <dgm:cxn modelId="{6D1CBE17-98DA-4CF9-9464-DC62C69280CF}" type="presParOf" srcId="{D4E95614-507D-43F2-BCEF-1B6E407F40D6}" destId="{79B5CE77-6D93-4594-84C6-01DFE2225F5B}" srcOrd="8" destOrd="0" presId="urn:microsoft.com/office/officeart/2005/8/layout/bProcess4"/>
    <dgm:cxn modelId="{66141FD3-61DD-4FA9-A100-B0CB676DD319}" type="presParOf" srcId="{79B5CE77-6D93-4594-84C6-01DFE2225F5B}" destId="{25C0357A-5A96-45B9-B4D2-6889086D77A9}" srcOrd="0" destOrd="0" presId="urn:microsoft.com/office/officeart/2005/8/layout/bProcess4"/>
    <dgm:cxn modelId="{FED73069-83C1-4E0F-BF5B-79E85BF969D5}" type="presParOf" srcId="{79B5CE77-6D93-4594-84C6-01DFE2225F5B}" destId="{7B75B41C-0D00-499F-A17B-298E6FB067CE}" srcOrd="1" destOrd="0" presId="urn:microsoft.com/office/officeart/2005/8/layout/bProcess4"/>
    <dgm:cxn modelId="{84767230-D2A9-45BF-9584-16476BA4D343}" type="presParOf" srcId="{D4E95614-507D-43F2-BCEF-1B6E407F40D6}" destId="{17CBF23C-5243-4C8B-8AA6-61FCD96F7C7F}" srcOrd="9" destOrd="0" presId="urn:microsoft.com/office/officeart/2005/8/layout/bProcess4"/>
    <dgm:cxn modelId="{8A3BFB57-4B54-4B29-8256-D020CE33564F}" type="presParOf" srcId="{D4E95614-507D-43F2-BCEF-1B6E407F40D6}" destId="{4C798139-2750-446C-A4AD-E2083E2D2CC1}" srcOrd="10" destOrd="0" presId="urn:microsoft.com/office/officeart/2005/8/layout/bProcess4"/>
    <dgm:cxn modelId="{F9AA99DB-F90A-4D79-AE86-36DBD41DF452}" type="presParOf" srcId="{4C798139-2750-446C-A4AD-E2083E2D2CC1}" destId="{0D529113-4EDB-4CFC-9370-EC843FD4A25F}" srcOrd="0" destOrd="0" presId="urn:microsoft.com/office/officeart/2005/8/layout/bProcess4"/>
    <dgm:cxn modelId="{18C0C9F9-E205-4703-AA4D-E7749AF02687}" type="presParOf" srcId="{4C798139-2750-446C-A4AD-E2083E2D2CC1}" destId="{E3AC41CD-32C8-4CFF-9DD7-B715D2401F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57D18D-553E-44CB-A167-647021FF1E6B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119A136-E3F3-4BD8-BFD9-0B603CD5D9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Взять инициативу на себя по совершенствованию практики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EFD339B0-E6F1-42D5-8D07-29480EC18DE1}" type="parTrans" cxnId="{A7F06F6C-9156-4666-A756-A94293D7C2B0}">
      <dgm:prSet/>
      <dgm:spPr/>
      <dgm:t>
        <a:bodyPr/>
        <a:lstStyle/>
        <a:p>
          <a:endParaRPr lang="ru-RU"/>
        </a:p>
      </dgm:t>
    </dgm:pt>
    <dgm:pt modelId="{E3CA1EBB-5190-44D6-88FF-77EF14823CC5}" type="sibTrans" cxnId="{A7F06F6C-9156-4666-A756-A94293D7C2B0}">
      <dgm:prSet/>
      <dgm:spPr/>
      <dgm:t>
        <a:bodyPr/>
        <a:lstStyle/>
        <a:p>
          <a:endParaRPr lang="ru-RU"/>
        </a:p>
      </dgm:t>
    </dgm:pt>
    <dgm:pt modelId="{12189111-EEE4-4CE6-A273-1477EC73DD7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Принимать стратегические решения с коллегами для внесения изменений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BA0F0837-388C-4E01-9000-CC894280F504}" type="parTrans" cxnId="{F28F4DDE-EBFF-4A2A-AC59-69171E96838A}">
      <dgm:prSet/>
      <dgm:spPr/>
      <dgm:t>
        <a:bodyPr/>
        <a:lstStyle/>
        <a:p>
          <a:endParaRPr lang="ru-RU"/>
        </a:p>
      </dgm:t>
    </dgm:pt>
    <dgm:pt modelId="{C03D9FE5-B166-4D39-9EF9-6830D860CCA7}" type="sibTrans" cxnId="{F28F4DDE-EBFF-4A2A-AC59-69171E96838A}">
      <dgm:prSet/>
      <dgm:spPr/>
      <dgm:t>
        <a:bodyPr/>
        <a:lstStyle/>
        <a:p>
          <a:endParaRPr lang="ru-RU"/>
        </a:p>
      </dgm:t>
    </dgm:pt>
    <dgm:pt modelId="{F1216FD2-7803-4108-9BA1-2EBF8B122E3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Разработать реальный и практический план действий, чтобы такая работа поддерживалась и организовывалась руководством школы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FE06C52-D1F4-4B70-8FD7-AE40035E79BD}" type="parTrans" cxnId="{10B6634D-35DE-461F-8D39-6B17EB75AC15}">
      <dgm:prSet/>
      <dgm:spPr/>
      <dgm:t>
        <a:bodyPr/>
        <a:lstStyle/>
        <a:p>
          <a:endParaRPr lang="ru-RU"/>
        </a:p>
      </dgm:t>
    </dgm:pt>
    <dgm:pt modelId="{8199A623-56FB-426C-B1D6-A705C0C8BF87}" type="sibTrans" cxnId="{10B6634D-35DE-461F-8D39-6B17EB75AC15}">
      <dgm:prSet/>
      <dgm:spPr/>
      <dgm:t>
        <a:bodyPr/>
        <a:lstStyle/>
        <a:p>
          <a:endParaRPr lang="ru-RU"/>
        </a:p>
      </dgm:t>
    </dgm:pt>
    <dgm:pt modelId="{0A86722B-30DA-4370-BED9-DC37119C2F96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Посещение других классов с целью наблюдения или планирования уроков с коллегами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5ED25D4-229C-4010-AD77-8B370D661C63}" type="parTrans" cxnId="{AACC5F33-00CA-450E-9D30-3C2175F3C9F7}">
      <dgm:prSet/>
      <dgm:spPr/>
      <dgm:t>
        <a:bodyPr/>
        <a:lstStyle/>
        <a:p>
          <a:endParaRPr lang="ru-RU"/>
        </a:p>
      </dgm:t>
    </dgm:pt>
    <dgm:pt modelId="{E478E42C-1F06-4BE7-AE2A-1C7BBE0868BE}" type="sibTrans" cxnId="{AACC5F33-00CA-450E-9D30-3C2175F3C9F7}">
      <dgm:prSet/>
      <dgm:spPr/>
      <dgm:t>
        <a:bodyPr/>
        <a:lstStyle/>
        <a:p>
          <a:endParaRPr lang="ru-RU"/>
        </a:p>
      </dgm:t>
    </dgm:pt>
    <dgm:pt modelId="{3FD0954B-8388-4F87-AC5C-A312DB5251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Вносить вклад в создание и распространение профессиональных знаний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E490817D-4121-400B-90DC-02BFBF038451}" type="parTrans" cxnId="{042242CD-91D3-455C-92BA-5399D8D6198E}">
      <dgm:prSet/>
      <dgm:spPr/>
      <dgm:t>
        <a:bodyPr/>
        <a:lstStyle/>
        <a:p>
          <a:endParaRPr lang="ru-RU"/>
        </a:p>
      </dgm:t>
    </dgm:pt>
    <dgm:pt modelId="{DD21D929-6366-4367-A69F-F73C8B84FFEA}" type="sibTrans" cxnId="{042242CD-91D3-455C-92BA-5399D8D6198E}">
      <dgm:prSet/>
      <dgm:spPr/>
      <dgm:t>
        <a:bodyPr/>
        <a:lstStyle/>
        <a:p>
          <a:endParaRPr lang="ru-RU"/>
        </a:p>
      </dgm:t>
    </dgm:pt>
    <dgm:pt modelId="{59D0D5C4-BA58-4537-8A9F-2FD05E763AD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Вовлекать в сотрудничество, рефлексию и самооценку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689DFC02-841D-44B6-B77E-A07F0A029654}" type="parTrans" cxnId="{DE1B7752-ECE0-4206-802F-89F74B01DB30}">
      <dgm:prSet/>
      <dgm:spPr/>
      <dgm:t>
        <a:bodyPr/>
        <a:lstStyle/>
        <a:p>
          <a:endParaRPr lang="ru-RU"/>
        </a:p>
      </dgm:t>
    </dgm:pt>
    <dgm:pt modelId="{A45821E8-9F4F-4B4D-8329-195CED45A9E2}" type="sibTrans" cxnId="{DE1B7752-ECE0-4206-802F-89F74B01DB30}">
      <dgm:prSet/>
      <dgm:spPr/>
      <dgm:t>
        <a:bodyPr/>
        <a:lstStyle/>
        <a:p>
          <a:endParaRPr lang="ru-RU"/>
        </a:p>
      </dgm:t>
    </dgm:pt>
    <dgm:pt modelId="{BCE7DD48-3411-4648-91A6-223A49A55C2F}" type="pres">
      <dgm:prSet presAssocID="{BB57D18D-553E-44CB-A167-647021FF1E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8C2D3E-2684-4992-8F13-D4EA2AABF5ED}" type="pres">
      <dgm:prSet presAssocID="{C119A136-E3F3-4BD8-BFD9-0B603CD5D98B}" presName="hierRoot1" presStyleCnt="0"/>
      <dgm:spPr/>
    </dgm:pt>
    <dgm:pt modelId="{A384881A-0495-4162-8AFF-9B6A89A2D73E}" type="pres">
      <dgm:prSet presAssocID="{C119A136-E3F3-4BD8-BFD9-0B603CD5D98B}" presName="composite" presStyleCnt="0"/>
      <dgm:spPr/>
    </dgm:pt>
    <dgm:pt modelId="{AF71FA67-924D-49CE-B853-ED7D04ADB700}" type="pres">
      <dgm:prSet presAssocID="{C119A136-E3F3-4BD8-BFD9-0B603CD5D98B}" presName="background" presStyleLbl="node0" presStyleIdx="0" presStyleCnt="1"/>
      <dgm:spPr/>
    </dgm:pt>
    <dgm:pt modelId="{EB85D7E3-2D8F-41C8-9B74-ADDFC5DFAF22}" type="pres">
      <dgm:prSet presAssocID="{C119A136-E3F3-4BD8-BFD9-0B603CD5D98B}" presName="text" presStyleLbl="fgAcc0" presStyleIdx="0" presStyleCnt="1" custLinFactNeighborX="-13462" custLinFactNeighborY="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95B5F-F3EC-430B-9ABC-1DF1C45FAD92}" type="pres">
      <dgm:prSet presAssocID="{C119A136-E3F3-4BD8-BFD9-0B603CD5D98B}" presName="hierChild2" presStyleCnt="0"/>
      <dgm:spPr/>
    </dgm:pt>
    <dgm:pt modelId="{3981ED9C-DF53-4A06-A1C9-A8A2362A6E33}" type="pres">
      <dgm:prSet presAssocID="{BA0F0837-388C-4E01-9000-CC894280F50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80031E-EDF6-4F91-BB0F-134F3F9BA55F}" type="pres">
      <dgm:prSet presAssocID="{12189111-EEE4-4CE6-A273-1477EC73DD7A}" presName="hierRoot2" presStyleCnt="0"/>
      <dgm:spPr/>
    </dgm:pt>
    <dgm:pt modelId="{131B390A-950A-49C6-962B-1A7D36691549}" type="pres">
      <dgm:prSet presAssocID="{12189111-EEE4-4CE6-A273-1477EC73DD7A}" presName="composite2" presStyleCnt="0"/>
      <dgm:spPr/>
    </dgm:pt>
    <dgm:pt modelId="{3DA90AC8-1DD9-4220-9A81-B5B1C89DB107}" type="pres">
      <dgm:prSet presAssocID="{12189111-EEE4-4CE6-A273-1477EC73DD7A}" presName="background2" presStyleLbl="node2" presStyleIdx="0" presStyleCnt="2"/>
      <dgm:spPr/>
    </dgm:pt>
    <dgm:pt modelId="{A0A8D5DD-FEFD-47BA-8AC7-229681612822}" type="pres">
      <dgm:prSet presAssocID="{12189111-EEE4-4CE6-A273-1477EC73DD7A}" presName="text2" presStyleLbl="fgAcc2" presStyleIdx="0" presStyleCnt="2" custLinFactNeighborX="-8405" custLinFactNeighborY="-1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B9797-BC8E-45F4-B88D-92CB109241C4}" type="pres">
      <dgm:prSet presAssocID="{12189111-EEE4-4CE6-A273-1477EC73DD7A}" presName="hierChild3" presStyleCnt="0"/>
      <dgm:spPr/>
    </dgm:pt>
    <dgm:pt modelId="{21F88C4B-CB14-412D-96BE-72674326BE05}" type="pres">
      <dgm:prSet presAssocID="{1FE06C52-D1F4-4B70-8FD7-AE40035E79B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28E7875-75B0-4209-B0C0-4446D645D127}" type="pres">
      <dgm:prSet presAssocID="{F1216FD2-7803-4108-9BA1-2EBF8B122E37}" presName="hierRoot3" presStyleCnt="0"/>
      <dgm:spPr/>
    </dgm:pt>
    <dgm:pt modelId="{90CA66C8-4664-49CC-BDF7-37ECD5BB849D}" type="pres">
      <dgm:prSet presAssocID="{F1216FD2-7803-4108-9BA1-2EBF8B122E37}" presName="composite3" presStyleCnt="0"/>
      <dgm:spPr/>
    </dgm:pt>
    <dgm:pt modelId="{BD0A560A-9368-40D6-9D31-24E9F912E9EC}" type="pres">
      <dgm:prSet presAssocID="{F1216FD2-7803-4108-9BA1-2EBF8B122E37}" presName="background3" presStyleLbl="node3" presStyleIdx="0" presStyleCnt="3"/>
      <dgm:spPr/>
    </dgm:pt>
    <dgm:pt modelId="{CCD75AEB-A773-4916-B527-094D0C157298}" type="pres">
      <dgm:prSet presAssocID="{F1216FD2-7803-4108-9BA1-2EBF8B122E3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E7175-5DF0-49A6-9C57-01F981B7BCDC}" type="pres">
      <dgm:prSet presAssocID="{F1216FD2-7803-4108-9BA1-2EBF8B122E37}" presName="hierChild4" presStyleCnt="0"/>
      <dgm:spPr/>
    </dgm:pt>
    <dgm:pt modelId="{78B006F3-1A50-411D-8F90-8B15C50102CB}" type="pres">
      <dgm:prSet presAssocID="{25ED25D4-229C-4010-AD77-8B370D661C6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3AA7A65-BC45-4A21-AF09-A4EED78EEBCE}" type="pres">
      <dgm:prSet presAssocID="{0A86722B-30DA-4370-BED9-DC37119C2F96}" presName="hierRoot3" presStyleCnt="0"/>
      <dgm:spPr/>
    </dgm:pt>
    <dgm:pt modelId="{26AC3995-ADC2-458F-A4CE-0E5E656DB861}" type="pres">
      <dgm:prSet presAssocID="{0A86722B-30DA-4370-BED9-DC37119C2F96}" presName="composite3" presStyleCnt="0"/>
      <dgm:spPr/>
    </dgm:pt>
    <dgm:pt modelId="{D7B506E6-FB40-4466-803E-CC28B406317D}" type="pres">
      <dgm:prSet presAssocID="{0A86722B-30DA-4370-BED9-DC37119C2F96}" presName="background3" presStyleLbl="node3" presStyleIdx="1" presStyleCnt="3"/>
      <dgm:spPr/>
    </dgm:pt>
    <dgm:pt modelId="{10587FED-A19E-4FD7-A894-895C53206D37}" type="pres">
      <dgm:prSet presAssocID="{0A86722B-30DA-4370-BED9-DC37119C2F96}" presName="text3" presStyleLbl="fgAcc3" presStyleIdx="1" presStyleCnt="3" custLinFactNeighborX="3419" custLinFactNeighborY="3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F3040-3A43-4E29-A3AD-998EA22766F7}" type="pres">
      <dgm:prSet presAssocID="{0A86722B-30DA-4370-BED9-DC37119C2F96}" presName="hierChild4" presStyleCnt="0"/>
      <dgm:spPr/>
    </dgm:pt>
    <dgm:pt modelId="{DCF24CF3-31EC-4508-9497-955E00329929}" type="pres">
      <dgm:prSet presAssocID="{E490817D-4121-400B-90DC-02BFBF03845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088881-2BDB-44D9-A7B0-EF1CB486C9BD}" type="pres">
      <dgm:prSet presAssocID="{3FD0954B-8388-4F87-AC5C-A312DB52518B}" presName="hierRoot2" presStyleCnt="0"/>
      <dgm:spPr/>
    </dgm:pt>
    <dgm:pt modelId="{21A1618D-5361-4FAE-AE8C-EA1FE43E2B4C}" type="pres">
      <dgm:prSet presAssocID="{3FD0954B-8388-4F87-AC5C-A312DB52518B}" presName="composite2" presStyleCnt="0"/>
      <dgm:spPr/>
    </dgm:pt>
    <dgm:pt modelId="{C179D0A9-8524-4903-8B70-ED9E52DF548C}" type="pres">
      <dgm:prSet presAssocID="{3FD0954B-8388-4F87-AC5C-A312DB52518B}" presName="background2" presStyleLbl="node2" presStyleIdx="1" presStyleCnt="2"/>
      <dgm:spPr/>
    </dgm:pt>
    <dgm:pt modelId="{A93612CE-8FBE-4625-A69D-4E08451AEA52}" type="pres">
      <dgm:prSet presAssocID="{3FD0954B-8388-4F87-AC5C-A312DB52518B}" presName="text2" presStyleLbl="fgAcc2" presStyleIdx="1" presStyleCnt="2" custScaleX="111142" custLinFactNeighborX="-13960" custLinFactNeighborY="-1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D047B-38A2-4E0C-940C-36F30BB62B94}" type="pres">
      <dgm:prSet presAssocID="{3FD0954B-8388-4F87-AC5C-A312DB52518B}" presName="hierChild3" presStyleCnt="0"/>
      <dgm:spPr/>
    </dgm:pt>
    <dgm:pt modelId="{52C0901D-48CA-4CB6-8DC6-F0FB62F79FEB}" type="pres">
      <dgm:prSet presAssocID="{689DFC02-841D-44B6-B77E-A07F0A02965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4CD4DBC-4B69-488D-A33F-73AABB3276ED}" type="pres">
      <dgm:prSet presAssocID="{59D0D5C4-BA58-4537-8A9F-2FD05E763AD2}" presName="hierRoot3" presStyleCnt="0"/>
      <dgm:spPr/>
    </dgm:pt>
    <dgm:pt modelId="{66493325-3FC7-4F6C-8D4E-2F06D2985993}" type="pres">
      <dgm:prSet presAssocID="{59D0D5C4-BA58-4537-8A9F-2FD05E763AD2}" presName="composite3" presStyleCnt="0"/>
      <dgm:spPr/>
    </dgm:pt>
    <dgm:pt modelId="{7EFCB9E7-1FA5-4765-A25A-0C3803FEE319}" type="pres">
      <dgm:prSet presAssocID="{59D0D5C4-BA58-4537-8A9F-2FD05E763AD2}" presName="background3" presStyleLbl="node3" presStyleIdx="2" presStyleCnt="3"/>
      <dgm:spPr/>
    </dgm:pt>
    <dgm:pt modelId="{724490A6-EC9A-46C0-B0FB-F8C9A702CD68}" type="pres">
      <dgm:prSet presAssocID="{59D0D5C4-BA58-4537-8A9F-2FD05E763AD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602FB-4F34-4AFD-8F66-D4DFA448A48F}" type="pres">
      <dgm:prSet presAssocID="{59D0D5C4-BA58-4537-8A9F-2FD05E763AD2}" presName="hierChild4" presStyleCnt="0"/>
      <dgm:spPr/>
    </dgm:pt>
  </dgm:ptLst>
  <dgm:cxnLst>
    <dgm:cxn modelId="{F2551D0B-DAEE-4EA3-8E4A-793BE25E8B57}" type="presOf" srcId="{BA0F0837-388C-4E01-9000-CC894280F504}" destId="{3981ED9C-DF53-4A06-A1C9-A8A2362A6E33}" srcOrd="0" destOrd="0" presId="urn:microsoft.com/office/officeart/2005/8/layout/hierarchy1"/>
    <dgm:cxn modelId="{3272CF96-76EA-4238-809F-7B37E1F9FE8B}" type="presOf" srcId="{689DFC02-841D-44B6-B77E-A07F0A029654}" destId="{52C0901D-48CA-4CB6-8DC6-F0FB62F79FEB}" srcOrd="0" destOrd="0" presId="urn:microsoft.com/office/officeart/2005/8/layout/hierarchy1"/>
    <dgm:cxn modelId="{70A54B64-7E4C-4919-B302-18FCE3994882}" type="presOf" srcId="{BB57D18D-553E-44CB-A167-647021FF1E6B}" destId="{BCE7DD48-3411-4648-91A6-223A49A55C2F}" srcOrd="0" destOrd="0" presId="urn:microsoft.com/office/officeart/2005/8/layout/hierarchy1"/>
    <dgm:cxn modelId="{A7F06F6C-9156-4666-A756-A94293D7C2B0}" srcId="{BB57D18D-553E-44CB-A167-647021FF1E6B}" destId="{C119A136-E3F3-4BD8-BFD9-0B603CD5D98B}" srcOrd="0" destOrd="0" parTransId="{EFD339B0-E6F1-42D5-8D07-29480EC18DE1}" sibTransId="{E3CA1EBB-5190-44D6-88FF-77EF14823CC5}"/>
    <dgm:cxn modelId="{D80C558A-6B26-402D-BC5A-7E6358EC9918}" type="presOf" srcId="{0A86722B-30DA-4370-BED9-DC37119C2F96}" destId="{10587FED-A19E-4FD7-A894-895C53206D37}" srcOrd="0" destOrd="0" presId="urn:microsoft.com/office/officeart/2005/8/layout/hierarchy1"/>
    <dgm:cxn modelId="{32940675-F1D9-4D77-B060-1991B6595D5C}" type="presOf" srcId="{E490817D-4121-400B-90DC-02BFBF038451}" destId="{DCF24CF3-31EC-4508-9497-955E00329929}" srcOrd="0" destOrd="0" presId="urn:microsoft.com/office/officeart/2005/8/layout/hierarchy1"/>
    <dgm:cxn modelId="{6A61EA01-A903-48EB-8F40-184DB9F50699}" type="presOf" srcId="{F1216FD2-7803-4108-9BA1-2EBF8B122E37}" destId="{CCD75AEB-A773-4916-B527-094D0C157298}" srcOrd="0" destOrd="0" presId="urn:microsoft.com/office/officeart/2005/8/layout/hierarchy1"/>
    <dgm:cxn modelId="{EA5D7217-BAAC-4765-B37F-994E9F20F287}" type="presOf" srcId="{59D0D5C4-BA58-4537-8A9F-2FD05E763AD2}" destId="{724490A6-EC9A-46C0-B0FB-F8C9A702CD68}" srcOrd="0" destOrd="0" presId="urn:microsoft.com/office/officeart/2005/8/layout/hierarchy1"/>
    <dgm:cxn modelId="{F28F4DDE-EBFF-4A2A-AC59-69171E96838A}" srcId="{C119A136-E3F3-4BD8-BFD9-0B603CD5D98B}" destId="{12189111-EEE4-4CE6-A273-1477EC73DD7A}" srcOrd="0" destOrd="0" parTransId="{BA0F0837-388C-4E01-9000-CC894280F504}" sibTransId="{C03D9FE5-B166-4D39-9EF9-6830D860CCA7}"/>
    <dgm:cxn modelId="{042242CD-91D3-455C-92BA-5399D8D6198E}" srcId="{C119A136-E3F3-4BD8-BFD9-0B603CD5D98B}" destId="{3FD0954B-8388-4F87-AC5C-A312DB52518B}" srcOrd="1" destOrd="0" parTransId="{E490817D-4121-400B-90DC-02BFBF038451}" sibTransId="{DD21D929-6366-4367-A69F-F73C8B84FFEA}"/>
    <dgm:cxn modelId="{96387EEE-A787-4584-9180-018D0BBF489B}" type="presOf" srcId="{25ED25D4-229C-4010-AD77-8B370D661C63}" destId="{78B006F3-1A50-411D-8F90-8B15C50102CB}" srcOrd="0" destOrd="0" presId="urn:microsoft.com/office/officeart/2005/8/layout/hierarchy1"/>
    <dgm:cxn modelId="{DE1B7752-ECE0-4206-802F-89F74B01DB30}" srcId="{3FD0954B-8388-4F87-AC5C-A312DB52518B}" destId="{59D0D5C4-BA58-4537-8A9F-2FD05E763AD2}" srcOrd="0" destOrd="0" parTransId="{689DFC02-841D-44B6-B77E-A07F0A029654}" sibTransId="{A45821E8-9F4F-4B4D-8329-195CED45A9E2}"/>
    <dgm:cxn modelId="{AACC5F33-00CA-450E-9D30-3C2175F3C9F7}" srcId="{12189111-EEE4-4CE6-A273-1477EC73DD7A}" destId="{0A86722B-30DA-4370-BED9-DC37119C2F96}" srcOrd="1" destOrd="0" parTransId="{25ED25D4-229C-4010-AD77-8B370D661C63}" sibTransId="{E478E42C-1F06-4BE7-AE2A-1C7BBE0868BE}"/>
    <dgm:cxn modelId="{10B6634D-35DE-461F-8D39-6B17EB75AC15}" srcId="{12189111-EEE4-4CE6-A273-1477EC73DD7A}" destId="{F1216FD2-7803-4108-9BA1-2EBF8B122E37}" srcOrd="0" destOrd="0" parTransId="{1FE06C52-D1F4-4B70-8FD7-AE40035E79BD}" sibTransId="{8199A623-56FB-426C-B1D6-A705C0C8BF87}"/>
    <dgm:cxn modelId="{2C439961-6B4B-4973-AB06-81DE234CACE7}" type="presOf" srcId="{C119A136-E3F3-4BD8-BFD9-0B603CD5D98B}" destId="{EB85D7E3-2D8F-41C8-9B74-ADDFC5DFAF22}" srcOrd="0" destOrd="0" presId="urn:microsoft.com/office/officeart/2005/8/layout/hierarchy1"/>
    <dgm:cxn modelId="{47E67B2F-587C-40F2-8271-38C67BD8D448}" type="presOf" srcId="{12189111-EEE4-4CE6-A273-1477EC73DD7A}" destId="{A0A8D5DD-FEFD-47BA-8AC7-229681612822}" srcOrd="0" destOrd="0" presId="urn:microsoft.com/office/officeart/2005/8/layout/hierarchy1"/>
    <dgm:cxn modelId="{AF884447-06B5-43DF-91CA-7B773BFEAEBE}" type="presOf" srcId="{1FE06C52-D1F4-4B70-8FD7-AE40035E79BD}" destId="{21F88C4B-CB14-412D-96BE-72674326BE05}" srcOrd="0" destOrd="0" presId="urn:microsoft.com/office/officeart/2005/8/layout/hierarchy1"/>
    <dgm:cxn modelId="{551E54A6-1A11-464F-A5E7-54BA6FBA82DA}" type="presOf" srcId="{3FD0954B-8388-4F87-AC5C-A312DB52518B}" destId="{A93612CE-8FBE-4625-A69D-4E08451AEA52}" srcOrd="0" destOrd="0" presId="urn:microsoft.com/office/officeart/2005/8/layout/hierarchy1"/>
    <dgm:cxn modelId="{D7FAE4D7-3931-40AB-A4AA-A50A550BB33E}" type="presParOf" srcId="{BCE7DD48-3411-4648-91A6-223A49A55C2F}" destId="{D98C2D3E-2684-4992-8F13-D4EA2AABF5ED}" srcOrd="0" destOrd="0" presId="urn:microsoft.com/office/officeart/2005/8/layout/hierarchy1"/>
    <dgm:cxn modelId="{83E4444C-89F9-4BA3-8B9A-A691D5A08796}" type="presParOf" srcId="{D98C2D3E-2684-4992-8F13-D4EA2AABF5ED}" destId="{A384881A-0495-4162-8AFF-9B6A89A2D73E}" srcOrd="0" destOrd="0" presId="urn:microsoft.com/office/officeart/2005/8/layout/hierarchy1"/>
    <dgm:cxn modelId="{4052590B-33E4-4CD9-801C-D9F2D1544514}" type="presParOf" srcId="{A384881A-0495-4162-8AFF-9B6A89A2D73E}" destId="{AF71FA67-924D-49CE-B853-ED7D04ADB700}" srcOrd="0" destOrd="0" presId="urn:microsoft.com/office/officeart/2005/8/layout/hierarchy1"/>
    <dgm:cxn modelId="{7A9FF029-2365-42A4-8B9D-115F29F490F4}" type="presParOf" srcId="{A384881A-0495-4162-8AFF-9B6A89A2D73E}" destId="{EB85D7E3-2D8F-41C8-9B74-ADDFC5DFAF22}" srcOrd="1" destOrd="0" presId="urn:microsoft.com/office/officeart/2005/8/layout/hierarchy1"/>
    <dgm:cxn modelId="{EBD08B7D-1B55-49C9-98E7-52CEAC7A44B5}" type="presParOf" srcId="{D98C2D3E-2684-4992-8F13-D4EA2AABF5ED}" destId="{9A795B5F-F3EC-430B-9ABC-1DF1C45FAD92}" srcOrd="1" destOrd="0" presId="urn:microsoft.com/office/officeart/2005/8/layout/hierarchy1"/>
    <dgm:cxn modelId="{6C13BE35-8100-4225-8D82-97B4DDBF1B88}" type="presParOf" srcId="{9A795B5F-F3EC-430B-9ABC-1DF1C45FAD92}" destId="{3981ED9C-DF53-4A06-A1C9-A8A2362A6E33}" srcOrd="0" destOrd="0" presId="urn:microsoft.com/office/officeart/2005/8/layout/hierarchy1"/>
    <dgm:cxn modelId="{F36936BC-6902-44D7-8054-38AF2C697109}" type="presParOf" srcId="{9A795B5F-F3EC-430B-9ABC-1DF1C45FAD92}" destId="{6C80031E-EDF6-4F91-BB0F-134F3F9BA55F}" srcOrd="1" destOrd="0" presId="urn:microsoft.com/office/officeart/2005/8/layout/hierarchy1"/>
    <dgm:cxn modelId="{9DDD54A8-6C6A-418C-9D51-164478F00CB4}" type="presParOf" srcId="{6C80031E-EDF6-4F91-BB0F-134F3F9BA55F}" destId="{131B390A-950A-49C6-962B-1A7D36691549}" srcOrd="0" destOrd="0" presId="urn:microsoft.com/office/officeart/2005/8/layout/hierarchy1"/>
    <dgm:cxn modelId="{4C6975A0-5801-4D04-AA90-D6161DAF4082}" type="presParOf" srcId="{131B390A-950A-49C6-962B-1A7D36691549}" destId="{3DA90AC8-1DD9-4220-9A81-B5B1C89DB107}" srcOrd="0" destOrd="0" presId="urn:microsoft.com/office/officeart/2005/8/layout/hierarchy1"/>
    <dgm:cxn modelId="{9CB8F8D0-9C88-45ED-9F5B-EEDEA67ABB04}" type="presParOf" srcId="{131B390A-950A-49C6-962B-1A7D36691549}" destId="{A0A8D5DD-FEFD-47BA-8AC7-229681612822}" srcOrd="1" destOrd="0" presId="urn:microsoft.com/office/officeart/2005/8/layout/hierarchy1"/>
    <dgm:cxn modelId="{4A620A4C-A870-4318-A501-A555A7E6EA5E}" type="presParOf" srcId="{6C80031E-EDF6-4F91-BB0F-134F3F9BA55F}" destId="{CEBB9797-BC8E-45F4-B88D-92CB109241C4}" srcOrd="1" destOrd="0" presId="urn:microsoft.com/office/officeart/2005/8/layout/hierarchy1"/>
    <dgm:cxn modelId="{16D6649C-A781-4483-B2A9-F840ABE5BE95}" type="presParOf" srcId="{CEBB9797-BC8E-45F4-B88D-92CB109241C4}" destId="{21F88C4B-CB14-412D-96BE-72674326BE05}" srcOrd="0" destOrd="0" presId="urn:microsoft.com/office/officeart/2005/8/layout/hierarchy1"/>
    <dgm:cxn modelId="{E478369A-1DD4-4661-8742-FEEF6A7CF860}" type="presParOf" srcId="{CEBB9797-BC8E-45F4-B88D-92CB109241C4}" destId="{C28E7875-75B0-4209-B0C0-4446D645D127}" srcOrd="1" destOrd="0" presId="urn:microsoft.com/office/officeart/2005/8/layout/hierarchy1"/>
    <dgm:cxn modelId="{F70EB76E-E38B-49C1-BD45-98C72CA338FA}" type="presParOf" srcId="{C28E7875-75B0-4209-B0C0-4446D645D127}" destId="{90CA66C8-4664-49CC-BDF7-37ECD5BB849D}" srcOrd="0" destOrd="0" presId="urn:microsoft.com/office/officeart/2005/8/layout/hierarchy1"/>
    <dgm:cxn modelId="{B5C03D25-8407-4AF5-B7C2-7B80F8B4A87F}" type="presParOf" srcId="{90CA66C8-4664-49CC-BDF7-37ECD5BB849D}" destId="{BD0A560A-9368-40D6-9D31-24E9F912E9EC}" srcOrd="0" destOrd="0" presId="urn:microsoft.com/office/officeart/2005/8/layout/hierarchy1"/>
    <dgm:cxn modelId="{489277EA-78B5-4EE8-98BE-B4375EB30BCE}" type="presParOf" srcId="{90CA66C8-4664-49CC-BDF7-37ECD5BB849D}" destId="{CCD75AEB-A773-4916-B527-094D0C157298}" srcOrd="1" destOrd="0" presId="urn:microsoft.com/office/officeart/2005/8/layout/hierarchy1"/>
    <dgm:cxn modelId="{D959FD93-6883-4658-838B-0BBC841DF3CB}" type="presParOf" srcId="{C28E7875-75B0-4209-B0C0-4446D645D127}" destId="{07EE7175-5DF0-49A6-9C57-01F981B7BCDC}" srcOrd="1" destOrd="0" presId="urn:microsoft.com/office/officeart/2005/8/layout/hierarchy1"/>
    <dgm:cxn modelId="{DC08E459-3A06-4D0A-8DC6-74A320EEC201}" type="presParOf" srcId="{CEBB9797-BC8E-45F4-B88D-92CB109241C4}" destId="{78B006F3-1A50-411D-8F90-8B15C50102CB}" srcOrd="2" destOrd="0" presId="urn:microsoft.com/office/officeart/2005/8/layout/hierarchy1"/>
    <dgm:cxn modelId="{86658D73-5FCE-4842-B684-7A29C88097E0}" type="presParOf" srcId="{CEBB9797-BC8E-45F4-B88D-92CB109241C4}" destId="{43AA7A65-BC45-4A21-AF09-A4EED78EEBCE}" srcOrd="3" destOrd="0" presId="urn:microsoft.com/office/officeart/2005/8/layout/hierarchy1"/>
    <dgm:cxn modelId="{8D461137-EE30-4699-A72E-723CF7258DDC}" type="presParOf" srcId="{43AA7A65-BC45-4A21-AF09-A4EED78EEBCE}" destId="{26AC3995-ADC2-458F-A4CE-0E5E656DB861}" srcOrd="0" destOrd="0" presId="urn:microsoft.com/office/officeart/2005/8/layout/hierarchy1"/>
    <dgm:cxn modelId="{E7D570FF-AF1B-4DAC-8A8C-302FD9B61C11}" type="presParOf" srcId="{26AC3995-ADC2-458F-A4CE-0E5E656DB861}" destId="{D7B506E6-FB40-4466-803E-CC28B406317D}" srcOrd="0" destOrd="0" presId="urn:microsoft.com/office/officeart/2005/8/layout/hierarchy1"/>
    <dgm:cxn modelId="{19CB1345-5677-4196-953D-D16860AFA7AA}" type="presParOf" srcId="{26AC3995-ADC2-458F-A4CE-0E5E656DB861}" destId="{10587FED-A19E-4FD7-A894-895C53206D37}" srcOrd="1" destOrd="0" presId="urn:microsoft.com/office/officeart/2005/8/layout/hierarchy1"/>
    <dgm:cxn modelId="{D665173D-3B59-4E28-ADEB-BE2233FCE7AD}" type="presParOf" srcId="{43AA7A65-BC45-4A21-AF09-A4EED78EEBCE}" destId="{317F3040-3A43-4E29-A3AD-998EA22766F7}" srcOrd="1" destOrd="0" presId="urn:microsoft.com/office/officeart/2005/8/layout/hierarchy1"/>
    <dgm:cxn modelId="{91899D34-B1B4-47AE-86B2-1C8EF53E6CDB}" type="presParOf" srcId="{9A795B5F-F3EC-430B-9ABC-1DF1C45FAD92}" destId="{DCF24CF3-31EC-4508-9497-955E00329929}" srcOrd="2" destOrd="0" presId="urn:microsoft.com/office/officeart/2005/8/layout/hierarchy1"/>
    <dgm:cxn modelId="{B4E04124-357C-4D53-AA1A-07CBE77D34D2}" type="presParOf" srcId="{9A795B5F-F3EC-430B-9ABC-1DF1C45FAD92}" destId="{C4088881-2BDB-44D9-A7B0-EF1CB486C9BD}" srcOrd="3" destOrd="0" presId="urn:microsoft.com/office/officeart/2005/8/layout/hierarchy1"/>
    <dgm:cxn modelId="{9B3585A1-E241-416B-B5BE-92DF3F9E936B}" type="presParOf" srcId="{C4088881-2BDB-44D9-A7B0-EF1CB486C9BD}" destId="{21A1618D-5361-4FAE-AE8C-EA1FE43E2B4C}" srcOrd="0" destOrd="0" presId="urn:microsoft.com/office/officeart/2005/8/layout/hierarchy1"/>
    <dgm:cxn modelId="{A432DD98-62DD-4BFA-8944-3819D1D9125E}" type="presParOf" srcId="{21A1618D-5361-4FAE-AE8C-EA1FE43E2B4C}" destId="{C179D0A9-8524-4903-8B70-ED9E52DF548C}" srcOrd="0" destOrd="0" presId="urn:microsoft.com/office/officeart/2005/8/layout/hierarchy1"/>
    <dgm:cxn modelId="{A9733BB3-EFF5-49B6-B8D7-68143A116CD4}" type="presParOf" srcId="{21A1618D-5361-4FAE-AE8C-EA1FE43E2B4C}" destId="{A93612CE-8FBE-4625-A69D-4E08451AEA52}" srcOrd="1" destOrd="0" presId="urn:microsoft.com/office/officeart/2005/8/layout/hierarchy1"/>
    <dgm:cxn modelId="{186AE8FA-9521-4F66-9D48-B25C91338597}" type="presParOf" srcId="{C4088881-2BDB-44D9-A7B0-EF1CB486C9BD}" destId="{E7DD047B-38A2-4E0C-940C-36F30BB62B94}" srcOrd="1" destOrd="0" presId="urn:microsoft.com/office/officeart/2005/8/layout/hierarchy1"/>
    <dgm:cxn modelId="{2DE49DA1-B8A9-478B-BF19-771B9248F11F}" type="presParOf" srcId="{E7DD047B-38A2-4E0C-940C-36F30BB62B94}" destId="{52C0901D-48CA-4CB6-8DC6-F0FB62F79FEB}" srcOrd="0" destOrd="0" presId="urn:microsoft.com/office/officeart/2005/8/layout/hierarchy1"/>
    <dgm:cxn modelId="{783C5C91-B154-42D6-81BE-E3BF80739DE9}" type="presParOf" srcId="{E7DD047B-38A2-4E0C-940C-36F30BB62B94}" destId="{B4CD4DBC-4B69-488D-A33F-73AABB3276ED}" srcOrd="1" destOrd="0" presId="urn:microsoft.com/office/officeart/2005/8/layout/hierarchy1"/>
    <dgm:cxn modelId="{DFD2A8C3-022F-4941-9588-213821349A79}" type="presParOf" srcId="{B4CD4DBC-4B69-488D-A33F-73AABB3276ED}" destId="{66493325-3FC7-4F6C-8D4E-2F06D2985993}" srcOrd="0" destOrd="0" presId="urn:microsoft.com/office/officeart/2005/8/layout/hierarchy1"/>
    <dgm:cxn modelId="{29B2503F-B9DD-44A1-8630-EAB49942BB05}" type="presParOf" srcId="{66493325-3FC7-4F6C-8D4E-2F06D2985993}" destId="{7EFCB9E7-1FA5-4765-A25A-0C3803FEE319}" srcOrd="0" destOrd="0" presId="urn:microsoft.com/office/officeart/2005/8/layout/hierarchy1"/>
    <dgm:cxn modelId="{4D76484A-0841-4583-8ABA-70ACC9031551}" type="presParOf" srcId="{66493325-3FC7-4F6C-8D4E-2F06D2985993}" destId="{724490A6-EC9A-46C0-B0FB-F8C9A702CD68}" srcOrd="1" destOrd="0" presId="urn:microsoft.com/office/officeart/2005/8/layout/hierarchy1"/>
    <dgm:cxn modelId="{454901A4-9849-44D6-B06B-3AC15E823A43}" type="presParOf" srcId="{B4CD4DBC-4B69-488D-A33F-73AABB3276ED}" destId="{EF8602FB-4F34-4AFD-8F66-D4DFA448A4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BB535-2C4B-4E28-ADFE-7F8B1C5F3CD8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FAD67-A4F6-432B-825A-A2F410DFBD4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7FB1B6E-DB68-4345-88DF-61245C03EDFA}" type="parTrans" cxnId="{1838FCB5-B7AC-428E-8693-4AAA6B5B3F4E}">
      <dgm:prSet/>
      <dgm:spPr/>
      <dgm:t>
        <a:bodyPr/>
        <a:lstStyle/>
        <a:p>
          <a:endParaRPr lang="ru-RU"/>
        </a:p>
      </dgm:t>
    </dgm:pt>
    <dgm:pt modelId="{ECEFB733-FC95-4036-B73F-FE9D0200DFAC}" type="sibTrans" cxnId="{1838FCB5-B7AC-428E-8693-4AAA6B5B3F4E}">
      <dgm:prSet/>
      <dgm:spPr/>
      <dgm:t>
        <a:bodyPr/>
        <a:lstStyle/>
        <a:p>
          <a:endParaRPr lang="ru-RU"/>
        </a:p>
      </dgm:t>
    </dgm:pt>
    <dgm:pt modelId="{3ED83D5B-C061-4AC6-933C-1F585E928091}">
      <dgm:prSet phldrT="[Текст]"/>
      <dgm:spPr/>
      <dgm:t>
        <a:bodyPr/>
        <a:lstStyle/>
        <a:p>
          <a:r>
            <a:rPr lang="ru-RU" dirty="0" smtClean="0"/>
            <a:t>Виды обычаев и традиции</a:t>
          </a:r>
          <a:endParaRPr lang="ru-RU" dirty="0"/>
        </a:p>
      </dgm:t>
    </dgm:pt>
    <dgm:pt modelId="{26390C35-2EEA-4531-906A-3F635BF8E210}" type="parTrans" cxnId="{DE75969A-D0BC-4722-B028-61FDA306D27E}">
      <dgm:prSet/>
      <dgm:spPr/>
      <dgm:t>
        <a:bodyPr/>
        <a:lstStyle/>
        <a:p>
          <a:endParaRPr lang="ru-RU"/>
        </a:p>
      </dgm:t>
    </dgm:pt>
    <dgm:pt modelId="{69007997-5FF6-4B36-BEF2-43566C2BF4F0}" type="sibTrans" cxnId="{DE75969A-D0BC-4722-B028-61FDA306D27E}">
      <dgm:prSet/>
      <dgm:spPr/>
      <dgm:t>
        <a:bodyPr/>
        <a:lstStyle/>
        <a:p>
          <a:endParaRPr lang="ru-RU"/>
        </a:p>
      </dgm:t>
    </dgm:pt>
    <dgm:pt modelId="{15C15462-9122-41DD-988C-8182D5399528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CBF39F0-19CE-4B55-A664-775FED3BC46B}" type="parTrans" cxnId="{0FCEC673-E799-4994-A083-42DC3D546DF3}">
      <dgm:prSet/>
      <dgm:spPr/>
      <dgm:t>
        <a:bodyPr/>
        <a:lstStyle/>
        <a:p>
          <a:endParaRPr lang="ru-RU"/>
        </a:p>
      </dgm:t>
    </dgm:pt>
    <dgm:pt modelId="{4A30F712-307F-4DA8-AD22-AEB5C7F27A86}" type="sibTrans" cxnId="{0FCEC673-E799-4994-A083-42DC3D546DF3}">
      <dgm:prSet/>
      <dgm:spPr/>
      <dgm:t>
        <a:bodyPr/>
        <a:lstStyle/>
        <a:p>
          <a:endParaRPr lang="ru-RU"/>
        </a:p>
      </dgm:t>
    </dgm:pt>
    <dgm:pt modelId="{901B45DB-7F23-4B3D-A161-5E8198E4FF0A}">
      <dgm:prSet phldrT="[Текст]"/>
      <dgm:spPr/>
      <dgm:t>
        <a:bodyPr/>
        <a:lstStyle/>
        <a:p>
          <a:r>
            <a:rPr lang="ru-RU" dirty="0" smtClean="0"/>
            <a:t>Семейные традиции</a:t>
          </a:r>
          <a:endParaRPr lang="ru-RU" dirty="0"/>
        </a:p>
      </dgm:t>
    </dgm:pt>
    <dgm:pt modelId="{F8618332-C544-43B1-9551-5B2A078A0AF1}" type="parTrans" cxnId="{34F5D8BE-65C2-4B37-BD32-9842981D53AA}">
      <dgm:prSet/>
      <dgm:spPr/>
      <dgm:t>
        <a:bodyPr/>
        <a:lstStyle/>
        <a:p>
          <a:endParaRPr lang="ru-RU"/>
        </a:p>
      </dgm:t>
    </dgm:pt>
    <dgm:pt modelId="{6AB1CC7B-CFFF-4AD7-B85A-F63E2E24D31E}" type="sibTrans" cxnId="{34F5D8BE-65C2-4B37-BD32-9842981D53AA}">
      <dgm:prSet/>
      <dgm:spPr/>
      <dgm:t>
        <a:bodyPr/>
        <a:lstStyle/>
        <a:p>
          <a:endParaRPr lang="ru-RU"/>
        </a:p>
      </dgm:t>
    </dgm:pt>
    <dgm:pt modelId="{7A96EAA8-4AB1-4603-9D01-960062BEC62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889D611-7F20-4C95-95BE-74384032A262}" type="parTrans" cxnId="{B47F5F42-648E-47AF-9039-769893F7A65A}">
      <dgm:prSet/>
      <dgm:spPr/>
      <dgm:t>
        <a:bodyPr/>
        <a:lstStyle/>
        <a:p>
          <a:endParaRPr lang="ru-RU"/>
        </a:p>
      </dgm:t>
    </dgm:pt>
    <dgm:pt modelId="{83479FF9-2DD5-4454-855E-C0A14EEB20B2}" type="sibTrans" cxnId="{B47F5F42-648E-47AF-9039-769893F7A65A}">
      <dgm:prSet/>
      <dgm:spPr/>
      <dgm:t>
        <a:bodyPr/>
        <a:lstStyle/>
        <a:p>
          <a:endParaRPr lang="ru-RU"/>
        </a:p>
      </dgm:t>
    </dgm:pt>
    <dgm:pt modelId="{C35E0950-0E70-456D-A63F-ABD938967400}">
      <dgm:prSet phldrT="[Текст]"/>
      <dgm:spPr/>
      <dgm:t>
        <a:bodyPr/>
        <a:lstStyle/>
        <a:p>
          <a:r>
            <a:rPr lang="ru-RU" dirty="0" smtClean="0"/>
            <a:t>Традиции и ритуалы свадебных церемоний</a:t>
          </a:r>
          <a:endParaRPr lang="ru-RU" dirty="0"/>
        </a:p>
      </dgm:t>
    </dgm:pt>
    <dgm:pt modelId="{E1006718-D890-4116-A225-5D52D3619F96}" type="parTrans" cxnId="{6D69B711-CF7C-49FD-B023-EBB823E04B7A}">
      <dgm:prSet/>
      <dgm:spPr/>
      <dgm:t>
        <a:bodyPr/>
        <a:lstStyle/>
        <a:p>
          <a:endParaRPr lang="ru-RU"/>
        </a:p>
      </dgm:t>
    </dgm:pt>
    <dgm:pt modelId="{17133577-28CA-4029-B911-62852DB0DE49}" type="sibTrans" cxnId="{6D69B711-CF7C-49FD-B023-EBB823E04B7A}">
      <dgm:prSet/>
      <dgm:spPr/>
      <dgm:t>
        <a:bodyPr/>
        <a:lstStyle/>
        <a:p>
          <a:endParaRPr lang="ru-RU"/>
        </a:p>
      </dgm:t>
    </dgm:pt>
    <dgm:pt modelId="{9147D0FF-FD8C-415D-975C-7B76B16151A8}" type="pres">
      <dgm:prSet presAssocID="{E37BB535-2C4B-4E28-ADFE-7F8B1C5F3C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B4906-B7B4-4225-BE5A-7470FFA00055}" type="pres">
      <dgm:prSet presAssocID="{BC5FAD67-A4F6-432B-825A-A2F410DFBD44}" presName="composite" presStyleCnt="0"/>
      <dgm:spPr/>
    </dgm:pt>
    <dgm:pt modelId="{EC2882E2-3CBC-4C0B-8204-6989296C68CE}" type="pres">
      <dgm:prSet presAssocID="{BC5FAD67-A4F6-432B-825A-A2F410DFBD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3802F-041F-46C1-8ACE-334478CB2D6D}" type="pres">
      <dgm:prSet presAssocID="{BC5FAD67-A4F6-432B-825A-A2F410DFBD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F1B21-70E7-48D6-8A02-0E5A5D7E30DE}" type="pres">
      <dgm:prSet presAssocID="{ECEFB733-FC95-4036-B73F-FE9D0200DFAC}" presName="sp" presStyleCnt="0"/>
      <dgm:spPr/>
    </dgm:pt>
    <dgm:pt modelId="{3F0DAFCC-E894-4DEC-A22E-892182399E74}" type="pres">
      <dgm:prSet presAssocID="{15C15462-9122-41DD-988C-8182D5399528}" presName="composite" presStyleCnt="0"/>
      <dgm:spPr/>
    </dgm:pt>
    <dgm:pt modelId="{B395D87C-3757-49AD-B9A7-EE25BCB1BFE0}" type="pres">
      <dgm:prSet presAssocID="{15C15462-9122-41DD-988C-8182D53995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A432D-69CD-4CF9-B530-6366108FE8F4}" type="pres">
      <dgm:prSet presAssocID="{15C15462-9122-41DD-988C-8182D53995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679AC-D584-4346-8445-CB17FB346BD9}" type="pres">
      <dgm:prSet presAssocID="{4A30F712-307F-4DA8-AD22-AEB5C7F27A86}" presName="sp" presStyleCnt="0"/>
      <dgm:spPr/>
    </dgm:pt>
    <dgm:pt modelId="{307470A1-EFCD-434D-87E6-AA9DDA0D7776}" type="pres">
      <dgm:prSet presAssocID="{7A96EAA8-4AB1-4603-9D01-960062BEC628}" presName="composite" presStyleCnt="0"/>
      <dgm:spPr/>
    </dgm:pt>
    <dgm:pt modelId="{638D764E-F68D-4007-9782-967260377540}" type="pres">
      <dgm:prSet presAssocID="{7A96EAA8-4AB1-4603-9D01-960062BEC6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D1C6D-A70F-4D1D-9077-18CFEAA30B0D}" type="pres">
      <dgm:prSet presAssocID="{7A96EAA8-4AB1-4603-9D01-960062BEC62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5D8BE-65C2-4B37-BD32-9842981D53AA}" srcId="{15C15462-9122-41DD-988C-8182D5399528}" destId="{901B45DB-7F23-4B3D-A161-5E8198E4FF0A}" srcOrd="0" destOrd="0" parTransId="{F8618332-C544-43B1-9551-5B2A078A0AF1}" sibTransId="{6AB1CC7B-CFFF-4AD7-B85A-F63E2E24D31E}"/>
    <dgm:cxn modelId="{1259E30C-A207-456E-B0D4-F80A6F4BE808}" type="presOf" srcId="{15C15462-9122-41DD-988C-8182D5399528}" destId="{B395D87C-3757-49AD-B9A7-EE25BCB1BFE0}" srcOrd="0" destOrd="0" presId="urn:microsoft.com/office/officeart/2005/8/layout/chevron2"/>
    <dgm:cxn modelId="{DE75969A-D0BC-4722-B028-61FDA306D27E}" srcId="{BC5FAD67-A4F6-432B-825A-A2F410DFBD44}" destId="{3ED83D5B-C061-4AC6-933C-1F585E928091}" srcOrd="0" destOrd="0" parTransId="{26390C35-2EEA-4531-906A-3F635BF8E210}" sibTransId="{69007997-5FF6-4B36-BEF2-43566C2BF4F0}"/>
    <dgm:cxn modelId="{62BAB840-4651-467D-ADC0-F9F74B31C5B0}" type="presOf" srcId="{E37BB535-2C4B-4E28-ADFE-7F8B1C5F3CD8}" destId="{9147D0FF-FD8C-415D-975C-7B76B16151A8}" srcOrd="0" destOrd="0" presId="urn:microsoft.com/office/officeart/2005/8/layout/chevron2"/>
    <dgm:cxn modelId="{1F690B66-1CB8-4146-BAB1-EB2A09523EA3}" type="presOf" srcId="{BC5FAD67-A4F6-432B-825A-A2F410DFBD44}" destId="{EC2882E2-3CBC-4C0B-8204-6989296C68CE}" srcOrd="0" destOrd="0" presId="urn:microsoft.com/office/officeart/2005/8/layout/chevron2"/>
    <dgm:cxn modelId="{B47F5F42-648E-47AF-9039-769893F7A65A}" srcId="{E37BB535-2C4B-4E28-ADFE-7F8B1C5F3CD8}" destId="{7A96EAA8-4AB1-4603-9D01-960062BEC628}" srcOrd="2" destOrd="0" parTransId="{7889D611-7F20-4C95-95BE-74384032A262}" sibTransId="{83479FF9-2DD5-4454-855E-C0A14EEB20B2}"/>
    <dgm:cxn modelId="{1838FCB5-B7AC-428E-8693-4AAA6B5B3F4E}" srcId="{E37BB535-2C4B-4E28-ADFE-7F8B1C5F3CD8}" destId="{BC5FAD67-A4F6-432B-825A-A2F410DFBD44}" srcOrd="0" destOrd="0" parTransId="{B7FB1B6E-DB68-4345-88DF-61245C03EDFA}" sibTransId="{ECEFB733-FC95-4036-B73F-FE9D0200DFAC}"/>
    <dgm:cxn modelId="{0B7C3235-72E2-400E-A159-D3FC85B194B5}" type="presOf" srcId="{901B45DB-7F23-4B3D-A161-5E8198E4FF0A}" destId="{513A432D-69CD-4CF9-B530-6366108FE8F4}" srcOrd="0" destOrd="0" presId="urn:microsoft.com/office/officeart/2005/8/layout/chevron2"/>
    <dgm:cxn modelId="{6D69B711-CF7C-49FD-B023-EBB823E04B7A}" srcId="{7A96EAA8-4AB1-4603-9D01-960062BEC628}" destId="{C35E0950-0E70-456D-A63F-ABD938967400}" srcOrd="0" destOrd="0" parTransId="{E1006718-D890-4116-A225-5D52D3619F96}" sibTransId="{17133577-28CA-4029-B911-62852DB0DE49}"/>
    <dgm:cxn modelId="{4A68D778-30F9-46A2-961D-856D2A98B8AC}" type="presOf" srcId="{7A96EAA8-4AB1-4603-9D01-960062BEC628}" destId="{638D764E-F68D-4007-9782-967260377540}" srcOrd="0" destOrd="0" presId="urn:microsoft.com/office/officeart/2005/8/layout/chevron2"/>
    <dgm:cxn modelId="{0FCEC673-E799-4994-A083-42DC3D546DF3}" srcId="{E37BB535-2C4B-4E28-ADFE-7F8B1C5F3CD8}" destId="{15C15462-9122-41DD-988C-8182D5399528}" srcOrd="1" destOrd="0" parTransId="{0CBF39F0-19CE-4B55-A664-775FED3BC46B}" sibTransId="{4A30F712-307F-4DA8-AD22-AEB5C7F27A86}"/>
    <dgm:cxn modelId="{4583C234-8695-4C8D-B505-E2FFF4062F17}" type="presOf" srcId="{C35E0950-0E70-456D-A63F-ABD938967400}" destId="{0FBD1C6D-A70F-4D1D-9077-18CFEAA30B0D}" srcOrd="0" destOrd="0" presId="urn:microsoft.com/office/officeart/2005/8/layout/chevron2"/>
    <dgm:cxn modelId="{7B74F74F-4911-4052-81CF-58616D1019A7}" type="presOf" srcId="{3ED83D5B-C061-4AC6-933C-1F585E928091}" destId="{D803802F-041F-46C1-8ACE-334478CB2D6D}" srcOrd="0" destOrd="0" presId="urn:microsoft.com/office/officeart/2005/8/layout/chevron2"/>
    <dgm:cxn modelId="{F80F4FAE-D86A-4C99-8C7C-A6CBE98123A4}" type="presParOf" srcId="{9147D0FF-FD8C-415D-975C-7B76B16151A8}" destId="{917B4906-B7B4-4225-BE5A-7470FFA00055}" srcOrd="0" destOrd="0" presId="urn:microsoft.com/office/officeart/2005/8/layout/chevron2"/>
    <dgm:cxn modelId="{F62B4831-2D03-4201-A930-45F0D889C45A}" type="presParOf" srcId="{917B4906-B7B4-4225-BE5A-7470FFA00055}" destId="{EC2882E2-3CBC-4C0B-8204-6989296C68CE}" srcOrd="0" destOrd="0" presId="urn:microsoft.com/office/officeart/2005/8/layout/chevron2"/>
    <dgm:cxn modelId="{245F718C-897F-4635-A453-3D17765CD83F}" type="presParOf" srcId="{917B4906-B7B4-4225-BE5A-7470FFA00055}" destId="{D803802F-041F-46C1-8ACE-334478CB2D6D}" srcOrd="1" destOrd="0" presId="urn:microsoft.com/office/officeart/2005/8/layout/chevron2"/>
    <dgm:cxn modelId="{99F61919-13C2-49AD-821E-6D14D22FD29A}" type="presParOf" srcId="{9147D0FF-FD8C-415D-975C-7B76B16151A8}" destId="{5ECF1B21-70E7-48D6-8A02-0E5A5D7E30DE}" srcOrd="1" destOrd="0" presId="urn:microsoft.com/office/officeart/2005/8/layout/chevron2"/>
    <dgm:cxn modelId="{266794A7-E854-459C-A8B2-F2A8C45D9E1E}" type="presParOf" srcId="{9147D0FF-FD8C-415D-975C-7B76B16151A8}" destId="{3F0DAFCC-E894-4DEC-A22E-892182399E74}" srcOrd="2" destOrd="0" presId="urn:microsoft.com/office/officeart/2005/8/layout/chevron2"/>
    <dgm:cxn modelId="{9C1540E1-712D-4F9B-A658-1354A1C4C806}" type="presParOf" srcId="{3F0DAFCC-E894-4DEC-A22E-892182399E74}" destId="{B395D87C-3757-49AD-B9A7-EE25BCB1BFE0}" srcOrd="0" destOrd="0" presId="urn:microsoft.com/office/officeart/2005/8/layout/chevron2"/>
    <dgm:cxn modelId="{E5554430-AAD7-489E-8032-7BBBB0A1C579}" type="presParOf" srcId="{3F0DAFCC-E894-4DEC-A22E-892182399E74}" destId="{513A432D-69CD-4CF9-B530-6366108FE8F4}" srcOrd="1" destOrd="0" presId="urn:microsoft.com/office/officeart/2005/8/layout/chevron2"/>
    <dgm:cxn modelId="{0687EA62-0B5C-46CA-A045-E7A936135316}" type="presParOf" srcId="{9147D0FF-FD8C-415D-975C-7B76B16151A8}" destId="{154679AC-D584-4346-8445-CB17FB346BD9}" srcOrd="3" destOrd="0" presId="urn:microsoft.com/office/officeart/2005/8/layout/chevron2"/>
    <dgm:cxn modelId="{5585E862-C0DE-4B2A-9212-199021FCC98D}" type="presParOf" srcId="{9147D0FF-FD8C-415D-975C-7B76B16151A8}" destId="{307470A1-EFCD-434D-87E6-AA9DDA0D7776}" srcOrd="4" destOrd="0" presId="urn:microsoft.com/office/officeart/2005/8/layout/chevron2"/>
    <dgm:cxn modelId="{9067DE56-5297-4227-A44E-70ECF655BDBD}" type="presParOf" srcId="{307470A1-EFCD-434D-87E6-AA9DDA0D7776}" destId="{638D764E-F68D-4007-9782-967260377540}" srcOrd="0" destOrd="0" presId="urn:microsoft.com/office/officeart/2005/8/layout/chevron2"/>
    <dgm:cxn modelId="{01656B3D-CBA4-4560-9416-59C9D3DF0460}" type="presParOf" srcId="{307470A1-EFCD-434D-87E6-AA9DDA0D7776}" destId="{0FBD1C6D-A70F-4D1D-9077-18CFEAA30B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3BAC5-FB4D-49DC-AFDA-91B332545C50}">
      <dsp:nvSpPr>
        <dsp:cNvPr id="0" name=""/>
        <dsp:cNvSpPr/>
      </dsp:nvSpPr>
      <dsp:spPr>
        <a:xfrm>
          <a:off x="767567" y="450933"/>
          <a:ext cx="1799896" cy="1799896"/>
        </a:xfrm>
        <a:prstGeom prst="ellipse">
          <a:avLst/>
        </a:prstGeom>
        <a:solidFill>
          <a:srgbClr val="FF0000">
            <a:alpha val="8980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Monotype Corsiva" pitchFamily="66" charset="0"/>
            </a:rPr>
            <a:t>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Monotype Corsiva" pitchFamily="66" charset="0"/>
            </a:rPr>
            <a:t>Новые подходы</a:t>
          </a:r>
          <a:endParaRPr lang="ru-RU" sz="2800" b="1" kern="1200" dirty="0">
            <a:latin typeface="Monotype Corsiva" pitchFamily="66" charset="0"/>
          </a:endParaRPr>
        </a:p>
      </dsp:txBody>
      <dsp:txXfrm>
        <a:off x="1031156" y="714522"/>
        <a:ext cx="1272718" cy="1272718"/>
      </dsp:txXfrm>
    </dsp:sp>
    <dsp:sp modelId="{3410CF15-C3EF-4522-9DCB-C21C76A2DDC3}">
      <dsp:nvSpPr>
        <dsp:cNvPr id="0" name=""/>
        <dsp:cNvSpPr/>
      </dsp:nvSpPr>
      <dsp:spPr>
        <a:xfrm rot="11018067">
          <a:off x="1276206" y="2453165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0BC75-A4E9-400C-96E4-00CF74609340}">
      <dsp:nvSpPr>
        <dsp:cNvPr id="0" name=""/>
        <dsp:cNvSpPr/>
      </dsp:nvSpPr>
      <dsp:spPr>
        <a:xfrm>
          <a:off x="415704" y="2843656"/>
          <a:ext cx="2200680" cy="1783808"/>
        </a:xfrm>
        <a:prstGeom prst="ellipse">
          <a:avLst/>
        </a:prstGeom>
        <a:solidFill>
          <a:srgbClr val="FFFF00">
            <a:alpha val="8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Обучение критическому мышлению</a:t>
          </a:r>
          <a:endParaRPr lang="ru-RU" sz="2000" b="1" kern="1200" dirty="0">
            <a:latin typeface="Monotype Corsiva" pitchFamily="66" charset="0"/>
          </a:endParaRPr>
        </a:p>
      </dsp:txBody>
      <dsp:txXfrm>
        <a:off x="737986" y="3104889"/>
        <a:ext cx="1556116" cy="1261342"/>
      </dsp:txXfrm>
    </dsp:sp>
    <dsp:sp modelId="{F46774FF-D284-4C9D-A357-9DCFAA73AEB5}">
      <dsp:nvSpPr>
        <dsp:cNvPr id="0" name=""/>
        <dsp:cNvSpPr/>
      </dsp:nvSpPr>
      <dsp:spPr>
        <a:xfrm rot="8780200">
          <a:off x="1883174" y="4660386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-7086"/>
            <a:lumOff val="87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9C841-FDF1-4319-A4C9-81D1496EF527}">
      <dsp:nvSpPr>
        <dsp:cNvPr id="0" name=""/>
        <dsp:cNvSpPr/>
      </dsp:nvSpPr>
      <dsp:spPr>
        <a:xfrm>
          <a:off x="1899026" y="4858487"/>
          <a:ext cx="1904257" cy="1763531"/>
        </a:xfrm>
        <a:prstGeom prst="ellipse">
          <a:avLst/>
        </a:prstGeom>
        <a:solidFill>
          <a:srgbClr val="33CC33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Оценивание для обучения и оценивание обучения</a:t>
          </a:r>
          <a:endParaRPr lang="ru-RU" sz="2000" b="1" kern="1200" dirty="0">
            <a:latin typeface="Monotype Corsiva" pitchFamily="66" charset="0"/>
          </a:endParaRPr>
        </a:p>
      </dsp:txBody>
      <dsp:txXfrm>
        <a:off x="2177898" y="5116750"/>
        <a:ext cx="1346513" cy="1247005"/>
      </dsp:txXfrm>
    </dsp:sp>
    <dsp:sp modelId="{30D72C9C-B89F-44EA-8FCB-60318608718E}">
      <dsp:nvSpPr>
        <dsp:cNvPr id="0" name=""/>
        <dsp:cNvSpPr/>
      </dsp:nvSpPr>
      <dsp:spPr>
        <a:xfrm rot="1977266">
          <a:off x="3272110" y="4505656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-14173"/>
            <a:lumOff val="175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8271F-F22C-4C59-8168-B2211BDDD3CC}">
      <dsp:nvSpPr>
        <dsp:cNvPr id="0" name=""/>
        <dsp:cNvSpPr/>
      </dsp:nvSpPr>
      <dsp:spPr>
        <a:xfrm>
          <a:off x="3071836" y="2428871"/>
          <a:ext cx="2622931" cy="1895938"/>
        </a:xfrm>
        <a:prstGeom prst="ellipse">
          <a:avLst/>
        </a:prstGeom>
        <a:solidFill>
          <a:srgbClr val="FF3399">
            <a:alpha val="74902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Преподавание и обучение с возрастными особенностями</a:t>
          </a:r>
          <a:endParaRPr lang="ru-RU" sz="2000" b="1" kern="1200" dirty="0">
            <a:latin typeface="Monotype Corsiva" pitchFamily="66" charset="0"/>
          </a:endParaRPr>
        </a:p>
      </dsp:txBody>
      <dsp:txXfrm>
        <a:off x="3455955" y="2706525"/>
        <a:ext cx="1854693" cy="1340630"/>
      </dsp:txXfrm>
    </dsp:sp>
    <dsp:sp modelId="{037E0534-36C8-4E85-931A-A3744B13771C}">
      <dsp:nvSpPr>
        <dsp:cNvPr id="0" name=""/>
        <dsp:cNvSpPr/>
      </dsp:nvSpPr>
      <dsp:spPr>
        <a:xfrm rot="1123360">
          <a:off x="4442372" y="2173813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-21259"/>
            <a:lumOff val="262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F5D38-8A18-4583-80EF-EB4469FC5B21}">
      <dsp:nvSpPr>
        <dsp:cNvPr id="0" name=""/>
        <dsp:cNvSpPr/>
      </dsp:nvSpPr>
      <dsp:spPr>
        <a:xfrm>
          <a:off x="3935216" y="364831"/>
          <a:ext cx="2340146" cy="1763531"/>
        </a:xfrm>
        <a:prstGeom prst="ellipse">
          <a:avLst/>
        </a:prstGeom>
        <a:solidFill>
          <a:srgbClr val="9933FF">
            <a:alpha val="6980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Обучение талантливых и одаренных</a:t>
          </a:r>
          <a:endParaRPr lang="ru-RU" sz="2000" b="1" kern="1200" dirty="0">
            <a:latin typeface="Monotype Corsiva" pitchFamily="66" charset="0"/>
          </a:endParaRPr>
        </a:p>
      </dsp:txBody>
      <dsp:txXfrm>
        <a:off x="4277922" y="623094"/>
        <a:ext cx="1654734" cy="1247005"/>
      </dsp:txXfrm>
    </dsp:sp>
    <dsp:sp modelId="{5E1B2444-88AE-4B4E-B447-646E8650BF75}">
      <dsp:nvSpPr>
        <dsp:cNvPr id="0" name=""/>
        <dsp:cNvSpPr/>
      </dsp:nvSpPr>
      <dsp:spPr>
        <a:xfrm rot="7671440">
          <a:off x="5855037" y="1974817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-28346"/>
            <a:lumOff val="350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BFD6-FB0A-4E98-940C-D887E2282CAA}">
      <dsp:nvSpPr>
        <dsp:cNvPr id="0" name=""/>
        <dsp:cNvSpPr/>
      </dsp:nvSpPr>
      <dsp:spPr>
        <a:xfrm>
          <a:off x="6014845" y="2000239"/>
          <a:ext cx="2557682" cy="1894725"/>
        </a:xfrm>
        <a:prstGeom prst="ellipse">
          <a:avLst/>
        </a:prstGeom>
        <a:solidFill>
          <a:srgbClr val="0099FF">
            <a:alpha val="6470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Использование ИКТ</a:t>
          </a:r>
          <a:endParaRPr lang="ru-RU" sz="2000" b="1" kern="1200" dirty="0">
            <a:latin typeface="Monotype Corsiva" pitchFamily="66" charset="0"/>
          </a:endParaRPr>
        </a:p>
      </dsp:txBody>
      <dsp:txXfrm>
        <a:off x="6389409" y="2277715"/>
        <a:ext cx="1808554" cy="1339773"/>
      </dsp:txXfrm>
    </dsp:sp>
    <dsp:sp modelId="{5AA5FB3E-F38F-4219-A475-EDE1A651C2E3}">
      <dsp:nvSpPr>
        <dsp:cNvPr id="0" name=""/>
        <dsp:cNvSpPr/>
      </dsp:nvSpPr>
      <dsp:spPr>
        <a:xfrm rot="11036204">
          <a:off x="6887339" y="4175884"/>
          <a:ext cx="629963" cy="198753"/>
        </a:xfrm>
        <a:prstGeom prst="triangle">
          <a:avLst/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3E487-9F31-4BE6-B338-81F54073E354}">
      <dsp:nvSpPr>
        <dsp:cNvPr id="0" name=""/>
        <dsp:cNvSpPr/>
      </dsp:nvSpPr>
      <dsp:spPr>
        <a:xfrm>
          <a:off x="6215103" y="4643438"/>
          <a:ext cx="1799896" cy="179989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Работа по развитию лидерства</a:t>
          </a:r>
          <a:endParaRPr lang="ru-RU" sz="2000" b="1" kern="1200" dirty="0">
            <a:latin typeface="Monotype Corsiva" pitchFamily="66" charset="0"/>
          </a:endParaRPr>
        </a:p>
      </dsp:txBody>
      <dsp:txXfrm>
        <a:off x="6478692" y="4907027"/>
        <a:ext cx="1272718" cy="1272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D836-070C-4EFF-8015-1BA4F14D90E0}">
      <dsp:nvSpPr>
        <dsp:cNvPr id="0" name=""/>
        <dsp:cNvSpPr/>
      </dsp:nvSpPr>
      <dsp:spPr>
        <a:xfrm>
          <a:off x="3269901" y="891"/>
          <a:ext cx="1961318" cy="980659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66"/>
              </a:solidFill>
              <a:latin typeface="Monotype Corsiva" pitchFamily="66" charset="0"/>
            </a:rPr>
            <a:t>Новые подходы</a:t>
          </a:r>
          <a:endParaRPr lang="ru-RU" sz="2200" b="1" kern="1200" dirty="0">
            <a:solidFill>
              <a:srgbClr val="000066"/>
            </a:solidFill>
            <a:latin typeface="Monotype Corsiva" pitchFamily="66" charset="0"/>
          </a:endParaRPr>
        </a:p>
      </dsp:txBody>
      <dsp:txXfrm>
        <a:off x="3298624" y="29614"/>
        <a:ext cx="1903872" cy="923213"/>
      </dsp:txXfrm>
    </dsp:sp>
    <dsp:sp modelId="{598CFA9B-E0F3-45AD-9608-A06321D889CF}">
      <dsp:nvSpPr>
        <dsp:cNvPr id="0" name=""/>
        <dsp:cNvSpPr/>
      </dsp:nvSpPr>
      <dsp:spPr>
        <a:xfrm rot="3600000">
          <a:off x="4549460" y="1721491"/>
          <a:ext cx="1020959" cy="343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latin typeface="Monotype Corsiva" pitchFamily="66" charset="0"/>
          </a:endParaRPr>
        </a:p>
      </dsp:txBody>
      <dsp:txXfrm>
        <a:off x="4652429" y="1790137"/>
        <a:ext cx="815021" cy="205938"/>
      </dsp:txXfrm>
    </dsp:sp>
    <dsp:sp modelId="{3BF20D85-0866-4E99-9E11-73019249DD27}">
      <dsp:nvSpPr>
        <dsp:cNvPr id="0" name=""/>
        <dsp:cNvSpPr/>
      </dsp:nvSpPr>
      <dsp:spPr>
        <a:xfrm>
          <a:off x="4888660" y="2804663"/>
          <a:ext cx="1961318" cy="980659"/>
        </a:xfrm>
        <a:prstGeom prst="roundRect">
          <a:avLst>
            <a:gd name="adj" fmla="val 10000"/>
          </a:avLst>
        </a:prstGeom>
        <a:solidFill>
          <a:srgbClr val="A3D5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Monotype Corsiva" pitchFamily="66" charset="0"/>
            </a:rPr>
            <a:t>Обучение тому, как обучаться</a:t>
          </a:r>
          <a:endParaRPr lang="ru-RU" sz="2200" b="1" kern="1200" dirty="0">
            <a:solidFill>
              <a:srgbClr val="FF0000"/>
            </a:solidFill>
            <a:latin typeface="Monotype Corsiva" pitchFamily="66" charset="0"/>
          </a:endParaRPr>
        </a:p>
      </dsp:txBody>
      <dsp:txXfrm>
        <a:off x="4917383" y="2833386"/>
        <a:ext cx="1903872" cy="923213"/>
      </dsp:txXfrm>
    </dsp:sp>
    <dsp:sp modelId="{F24106A7-1F6A-4656-BD2F-F1BD1EF3AF4B}">
      <dsp:nvSpPr>
        <dsp:cNvPr id="0" name=""/>
        <dsp:cNvSpPr/>
      </dsp:nvSpPr>
      <dsp:spPr>
        <a:xfrm rot="10800000">
          <a:off x="3740081" y="3123377"/>
          <a:ext cx="1020959" cy="343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latin typeface="Monotype Corsiva" pitchFamily="66" charset="0"/>
          </a:endParaRPr>
        </a:p>
      </dsp:txBody>
      <dsp:txXfrm rot="10800000">
        <a:off x="3843050" y="3192023"/>
        <a:ext cx="815021" cy="205938"/>
      </dsp:txXfrm>
    </dsp:sp>
    <dsp:sp modelId="{4E3BAE35-7335-43FA-915C-827408D74B7C}">
      <dsp:nvSpPr>
        <dsp:cNvPr id="0" name=""/>
        <dsp:cNvSpPr/>
      </dsp:nvSpPr>
      <dsp:spPr>
        <a:xfrm>
          <a:off x="1651143" y="2804663"/>
          <a:ext cx="1961318" cy="980659"/>
        </a:xfrm>
        <a:prstGeom prst="roundRect">
          <a:avLst>
            <a:gd name="adj" fmla="val 10000"/>
          </a:avLst>
        </a:prstGeom>
        <a:solidFill>
          <a:srgbClr val="E8F75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3300"/>
              </a:solidFill>
              <a:latin typeface="Monotype Corsiva" pitchFamily="66" charset="0"/>
            </a:rPr>
            <a:t>Обучение через диалог</a:t>
          </a:r>
          <a:endParaRPr lang="ru-RU" sz="22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679866" y="2833386"/>
        <a:ext cx="1903872" cy="923213"/>
      </dsp:txXfrm>
    </dsp:sp>
    <dsp:sp modelId="{7B00BB4C-0C5D-424E-B9F2-1BE13A746151}">
      <dsp:nvSpPr>
        <dsp:cNvPr id="0" name=""/>
        <dsp:cNvSpPr/>
      </dsp:nvSpPr>
      <dsp:spPr>
        <a:xfrm rot="18000000">
          <a:off x="2930702" y="1721491"/>
          <a:ext cx="1020959" cy="343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latin typeface="Monotype Corsiva" pitchFamily="66" charset="0"/>
          </a:endParaRPr>
        </a:p>
      </dsp:txBody>
      <dsp:txXfrm>
        <a:off x="3033671" y="1790137"/>
        <a:ext cx="815021" cy="205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4AB23-7313-4315-BF6F-9517BCB8A0F3}">
      <dsp:nvSpPr>
        <dsp:cNvPr id="0" name=""/>
        <dsp:cNvSpPr/>
      </dsp:nvSpPr>
      <dsp:spPr>
        <a:xfrm rot="16200000">
          <a:off x="687" y="1197"/>
          <a:ext cx="2711574" cy="271222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Выражение</a:t>
          </a:r>
          <a:r>
            <a:rPr lang="ru-RU" sz="1600" b="1" kern="1200" baseline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своего мнения, аргументация, беседа, определение учителем стадии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62" y="679415"/>
        <a:ext cx="2237700" cy="1355787"/>
      </dsp:txXfrm>
    </dsp:sp>
    <dsp:sp modelId="{3737CEE1-CCEF-4663-AE28-1A40CCF22D33}">
      <dsp:nvSpPr>
        <dsp:cNvPr id="0" name=""/>
        <dsp:cNvSpPr/>
      </dsp:nvSpPr>
      <dsp:spPr>
        <a:xfrm rot="5400000">
          <a:off x="3145654" y="1522"/>
          <a:ext cx="2711574" cy="271157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Учитель создает образовательную среду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Помогает понимать, изучать, разрабатывать, выбирает стратегии</a:t>
          </a:r>
          <a:endParaRPr lang="ru-RU" sz="1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620179" y="679416"/>
        <a:ext cx="2237049" cy="1355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977EF-0C8D-4EB9-BF95-320ACF2D2E61}">
      <dsp:nvSpPr>
        <dsp:cNvPr id="0" name=""/>
        <dsp:cNvSpPr/>
      </dsp:nvSpPr>
      <dsp:spPr>
        <a:xfrm>
          <a:off x="2971820" y="706"/>
          <a:ext cx="4457731" cy="2754792"/>
        </a:xfrm>
        <a:prstGeom prst="rightArrow">
          <a:avLst>
            <a:gd name="adj1" fmla="val 75000"/>
            <a:gd name="adj2" fmla="val 50000"/>
          </a:avLst>
        </a:prstGeom>
        <a:solidFill>
          <a:srgbClr val="FF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В течении урока, на разных его этапах</a:t>
          </a:r>
          <a:endParaRPr lang="ru-RU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Самооценка, </a:t>
          </a:r>
          <a:r>
            <a:rPr lang="ru-RU" sz="2700" b="1" kern="1200" dirty="0" err="1" smtClean="0"/>
            <a:t>взаимооценка</a:t>
          </a:r>
          <a:endParaRPr lang="ru-RU" sz="2700" b="1" kern="1200" dirty="0"/>
        </a:p>
      </dsp:txBody>
      <dsp:txXfrm>
        <a:off x="2971820" y="345055"/>
        <a:ext cx="3424684" cy="2066094"/>
      </dsp:txXfrm>
    </dsp:sp>
    <dsp:sp modelId="{A79CBD4C-9F4E-4991-B68A-28A3F02E9D23}">
      <dsp:nvSpPr>
        <dsp:cNvPr id="0" name=""/>
        <dsp:cNvSpPr/>
      </dsp:nvSpPr>
      <dsp:spPr>
        <a:xfrm>
          <a:off x="0" y="706"/>
          <a:ext cx="2971820" cy="2754792"/>
        </a:xfrm>
        <a:prstGeom prst="roundRect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Формативное</a:t>
          </a:r>
          <a:endParaRPr lang="ru-RU" sz="2800" b="1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Оценивание для обучения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4478" y="135184"/>
        <a:ext cx="2702864" cy="2485836"/>
      </dsp:txXfrm>
    </dsp:sp>
    <dsp:sp modelId="{D6D74AE6-6335-41CD-8DDC-60141B98AEBB}">
      <dsp:nvSpPr>
        <dsp:cNvPr id="0" name=""/>
        <dsp:cNvSpPr/>
      </dsp:nvSpPr>
      <dsp:spPr>
        <a:xfrm>
          <a:off x="2971820" y="3030978"/>
          <a:ext cx="4457731" cy="2754792"/>
        </a:xfrm>
        <a:prstGeom prst="rightArrow">
          <a:avLst>
            <a:gd name="adj1" fmla="val 75000"/>
            <a:gd name="adj2" fmla="val 50000"/>
          </a:avLst>
        </a:prstGeom>
        <a:solidFill>
          <a:srgbClr val="FF9999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Конец урока, конец четверти, конец года</a:t>
          </a:r>
          <a:endParaRPr lang="ru-RU" sz="2700" b="1" kern="1200" dirty="0"/>
        </a:p>
      </dsp:txBody>
      <dsp:txXfrm>
        <a:off x="2971820" y="3375327"/>
        <a:ext cx="3424684" cy="2066094"/>
      </dsp:txXfrm>
    </dsp:sp>
    <dsp:sp modelId="{E070E0C0-F467-4C47-A217-FF66DA18CD88}">
      <dsp:nvSpPr>
        <dsp:cNvPr id="0" name=""/>
        <dsp:cNvSpPr/>
      </dsp:nvSpPr>
      <dsp:spPr>
        <a:xfrm>
          <a:off x="0" y="3030978"/>
          <a:ext cx="2971820" cy="2754792"/>
        </a:xfrm>
        <a:prstGeom prst="roundRect">
          <a:avLst/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</a:rPr>
            <a:t>Суммативное</a:t>
          </a:r>
          <a:endParaRPr lang="ru-RU" sz="2800" b="1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Оценивание обучения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4478" y="3165456"/>
        <a:ext cx="2702864" cy="2485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5488-CB2A-424B-B16A-DCC71EF034F4}">
      <dsp:nvSpPr>
        <dsp:cNvPr id="0" name=""/>
        <dsp:cNvSpPr/>
      </dsp:nvSpPr>
      <dsp:spPr>
        <a:xfrm rot="5400000">
          <a:off x="-309802" y="311037"/>
          <a:ext cx="2065352" cy="1445746"/>
        </a:xfrm>
        <a:prstGeom prst="chevron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24107"/>
        <a:ext cx="1445746" cy="619606"/>
      </dsp:txXfrm>
    </dsp:sp>
    <dsp:sp modelId="{9EF1467D-4105-456C-A46B-1E08F7D99E10}">
      <dsp:nvSpPr>
        <dsp:cNvPr id="0" name=""/>
        <dsp:cNvSpPr/>
      </dsp:nvSpPr>
      <dsp:spPr>
        <a:xfrm rot="5400000">
          <a:off x="3444938" y="-1997957"/>
          <a:ext cx="1342479" cy="5340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Планирование урока  в соответствии с индивидуальными возрастными особенностями учащихся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5746" y="66769"/>
        <a:ext cx="5275329" cy="1211411"/>
      </dsp:txXfrm>
    </dsp:sp>
    <dsp:sp modelId="{CCB12E2F-B9C3-4873-9C43-7A97B3D494E8}">
      <dsp:nvSpPr>
        <dsp:cNvPr id="0" name=""/>
        <dsp:cNvSpPr/>
      </dsp:nvSpPr>
      <dsp:spPr>
        <a:xfrm rot="5400000">
          <a:off x="-309802" y="2186233"/>
          <a:ext cx="2065352" cy="1445746"/>
        </a:xfrm>
        <a:prstGeom prst="chevron">
          <a:avLst/>
        </a:prstGeom>
        <a:solidFill>
          <a:srgbClr val="CC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99303"/>
        <a:ext cx="1445746" cy="619606"/>
      </dsp:txXfrm>
    </dsp:sp>
    <dsp:sp modelId="{4B4DF61D-AD07-4655-9EAC-4F405EE7F197}">
      <dsp:nvSpPr>
        <dsp:cNvPr id="0" name=""/>
        <dsp:cNvSpPr/>
      </dsp:nvSpPr>
      <dsp:spPr>
        <a:xfrm rot="5400000">
          <a:off x="3444938" y="-122761"/>
          <a:ext cx="1342479" cy="5340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Проведение урока с учетом сильных и слабых учеников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5746" y="1941965"/>
        <a:ext cx="5275329" cy="1211411"/>
      </dsp:txXfrm>
    </dsp:sp>
    <dsp:sp modelId="{27437390-19A3-4DDC-87FA-0E54606A3D2D}">
      <dsp:nvSpPr>
        <dsp:cNvPr id="0" name=""/>
        <dsp:cNvSpPr/>
      </dsp:nvSpPr>
      <dsp:spPr>
        <a:xfrm rot="5400000">
          <a:off x="-309802" y="4061430"/>
          <a:ext cx="2065352" cy="1445746"/>
        </a:xfrm>
        <a:prstGeom prst="chevron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74500"/>
        <a:ext cx="1445746" cy="619606"/>
      </dsp:txXfrm>
    </dsp:sp>
    <dsp:sp modelId="{42FB0AAE-D0F2-436E-9600-CEB22842363B}">
      <dsp:nvSpPr>
        <dsp:cNvPr id="0" name=""/>
        <dsp:cNvSpPr/>
      </dsp:nvSpPr>
      <dsp:spPr>
        <a:xfrm rot="5400000">
          <a:off x="3444938" y="1752435"/>
          <a:ext cx="1342479" cy="5340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Дифференцированный подход к сильным и слабым ученикам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5746" y="3817161"/>
        <a:ext cx="5275329" cy="1211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Применение </a:t>
            </a:r>
            <a:br>
              <a:rPr lang="ru-RU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</a:br>
            <a:r>
              <a:rPr lang="ru-RU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7 модулей </a:t>
            </a:r>
            <a:br>
              <a:rPr lang="ru-RU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</a:br>
            <a:r>
              <a:rPr lang="ru-RU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на уроках</a:t>
            </a:r>
            <a:endParaRPr lang="ru-RU" sz="8000" b="1" dirty="0">
              <a:ln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00166" y="500042"/>
          <a:ext cx="6786610" cy="581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285852" y="1285860"/>
          <a:ext cx="6643734" cy="52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0"/>
            <a:ext cx="72866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Способный одаренный ученик – это высокий уровень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каких – либо способностей человека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обучение талантливых и одарен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594"/>
            <a:ext cx="8429588" cy="632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обучение талантливых и одарен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43042" y="357166"/>
          <a:ext cx="640558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Картинки по запросу ик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286388"/>
            <a:ext cx="2166780" cy="128586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использование ик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9686" y="5214950"/>
            <a:ext cx="2324314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работа по развитию лиде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16"/>
            <a:ext cx="2286016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1571612"/>
          <a:ext cx="7572396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psyfeo.ru/mod_textEditor/files/group_session_400_wh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71876"/>
            <a:ext cx="1785950" cy="14287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Лидерство заключается не в усилении «голоса» учителя, а учитель как лидер в совершенствовании работы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Картинки по запросу работа по развитию лидерств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6691" y="0"/>
            <a:ext cx="3227309" cy="359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таксономия бл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54" y="1214422"/>
            <a:ext cx="8749246" cy="5414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0"/>
            <a:ext cx="29289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Миниурок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0"/>
          <a:ext cx="9144000" cy="85552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12572"/>
                <a:gridCol w="2612572"/>
                <a:gridCol w="2612572"/>
                <a:gridCol w="1306284"/>
              </a:tblGrid>
              <a:tr h="511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Этапы урока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Вид работы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Цель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Модуль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00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1. Организационный момент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Тренинг – </a:t>
                      </a:r>
                      <a:r>
                        <a:rPr lang="ru-RU" sz="1100" dirty="0" err="1" smtClean="0">
                          <a:latin typeface="+mj-lt"/>
                        </a:rPr>
                        <a:t>аффирмации</a:t>
                      </a:r>
                      <a:r>
                        <a:rPr lang="ru-RU" sz="1100" dirty="0" smtClean="0">
                          <a:latin typeface="+mj-lt"/>
                        </a:rPr>
                        <a:t> на успех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Психологический настрой</a:t>
                      </a:r>
                    </a:p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Диалог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00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2. Опрос домашнего задания «традиционная материальная культура казахов»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Деление на 3 группы по </a:t>
                      </a:r>
                      <a:r>
                        <a:rPr lang="ru-RU" sz="1100" dirty="0" err="1" smtClean="0">
                          <a:latin typeface="+mj-lt"/>
                        </a:rPr>
                        <a:t>стикерам</a:t>
                      </a:r>
                      <a:r>
                        <a:rPr lang="ru-RU" sz="1100" dirty="0" smtClean="0">
                          <a:latin typeface="+mj-lt"/>
                        </a:rPr>
                        <a:t> разных цветов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Корзина идей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Мозговой штурм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Взаимопроверка в паре</a:t>
                      </a:r>
                    </a:p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Оценивание  по критериям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Обучение тому как учиться и оценивание для обучения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00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3. Повторение</a:t>
                      </a:r>
                      <a:r>
                        <a:rPr lang="ru-RU" sz="1100" baseline="0" dirty="0" smtClean="0">
                          <a:latin typeface="+mj-lt"/>
                        </a:rPr>
                        <a:t> пройденного материала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Толстые и тонкие вопросы</a:t>
                      </a:r>
                    </a:p>
                    <a:p>
                      <a:r>
                        <a:rPr lang="ru-RU" sz="1100" dirty="0" smtClean="0">
                          <a:latin typeface="+mj-lt"/>
                        </a:rPr>
                        <a:t>Горячий стул</a:t>
                      </a:r>
                    </a:p>
                    <a:p>
                      <a:r>
                        <a:rPr lang="ru-RU" sz="1100" dirty="0" smtClean="0">
                          <a:latin typeface="+mj-lt"/>
                        </a:rPr>
                        <a:t>Заполнение таблицы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 по критериям</a:t>
                      </a:r>
                    </a:p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тому как учиться и оценивание для обучения</a:t>
                      </a:r>
                    </a:p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07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4. Просмотр слайдов «Семья»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Ясно, доступно  преподнести материал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Определение темы и цели урока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Использование ИКТ, возрастные особенности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00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5. Деление на 3 группы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Чтение текста по методу «</a:t>
                      </a:r>
                      <a:r>
                        <a:rPr lang="en-US" sz="1100" dirty="0" smtClean="0">
                          <a:latin typeface="+mj-lt"/>
                        </a:rPr>
                        <a:t>Insert</a:t>
                      </a:r>
                      <a:r>
                        <a:rPr lang="ru-RU" sz="1100" dirty="0" smtClean="0">
                          <a:latin typeface="+mj-lt"/>
                        </a:rPr>
                        <a:t>»</a:t>
                      </a:r>
                    </a:p>
                    <a:p>
                      <a:r>
                        <a:rPr lang="ru-RU" sz="1100" dirty="0" smtClean="0">
                          <a:latin typeface="+mj-lt"/>
                        </a:rPr>
                        <a:t>Вертушка</a:t>
                      </a:r>
                    </a:p>
                    <a:p>
                      <a:r>
                        <a:rPr lang="ru-RU" sz="1100" dirty="0" err="1" smtClean="0">
                          <a:latin typeface="+mj-lt"/>
                        </a:rPr>
                        <a:t>Джигсо</a:t>
                      </a:r>
                      <a:endParaRPr lang="ru-RU" sz="1100" dirty="0" smtClean="0">
                        <a:latin typeface="+mj-lt"/>
                      </a:endParaRPr>
                    </a:p>
                    <a:p>
                      <a:r>
                        <a:rPr lang="ru-RU" sz="1100" dirty="0" smtClean="0">
                          <a:latin typeface="+mj-lt"/>
                        </a:rPr>
                        <a:t>Карусель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Развитие навыков работы с текстом. Работа в 3 этапа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Обучение критическому</a:t>
                      </a:r>
                      <a:r>
                        <a:rPr lang="ru-RU" sz="1100" baseline="0" dirty="0" smtClean="0">
                          <a:latin typeface="+mj-lt"/>
                        </a:rPr>
                        <a:t> </a:t>
                      </a:r>
                      <a:r>
                        <a:rPr lang="ru-RU" sz="1100" dirty="0" smtClean="0">
                          <a:latin typeface="+mj-lt"/>
                        </a:rPr>
                        <a:t>мышлению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27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6.Презентация работ </a:t>
                      </a:r>
                      <a:r>
                        <a:rPr lang="ru-RU" sz="1100" baseline="0" dirty="0" smtClean="0">
                          <a:latin typeface="+mj-lt"/>
                        </a:rPr>
                        <a:t> и защита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+mj-lt"/>
                        </a:rPr>
                        <a:t>3 </a:t>
                      </a:r>
                      <a:r>
                        <a:rPr lang="ru-RU" sz="1100" dirty="0" smtClean="0">
                          <a:latin typeface="+mj-lt"/>
                        </a:rPr>
                        <a:t>ученика защищают презентацию </a:t>
                      </a:r>
                      <a:endParaRPr lang="ru-RU" sz="1100" baseline="0" dirty="0" smtClean="0">
                        <a:latin typeface="+mj-lt"/>
                      </a:endParaRPr>
                    </a:p>
                    <a:p>
                      <a:r>
                        <a:rPr lang="ru-RU" sz="1100" baseline="0" dirty="0" smtClean="0">
                          <a:latin typeface="+mj-lt"/>
                        </a:rPr>
                        <a:t>Регламент 3 минуты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Определение критерий и оценивание работ по </a:t>
                      </a:r>
                      <a:r>
                        <a:rPr lang="ru-RU" sz="1100" dirty="0" err="1" smtClean="0">
                          <a:latin typeface="+mj-lt"/>
                        </a:rPr>
                        <a:t>стикерам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Обучение</a:t>
                      </a:r>
                      <a:r>
                        <a:rPr lang="ru-RU" sz="1100" baseline="0" dirty="0" smtClean="0">
                          <a:latin typeface="+mj-lt"/>
                        </a:rPr>
                        <a:t> талантливых и одаренных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49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7. Глоссарий терминов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На доске вопросов прикрепляют </a:t>
                      </a:r>
                      <a:r>
                        <a:rPr lang="ru-RU" sz="1100" dirty="0" err="1" smtClean="0">
                          <a:latin typeface="+mj-lt"/>
                        </a:rPr>
                        <a:t>стикеры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Развитие навыков речи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Обучение критическому мышлению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49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8.Итог</a:t>
                      </a:r>
                      <a:r>
                        <a:rPr lang="ru-RU" sz="1100" baseline="0" dirty="0" smtClean="0">
                          <a:latin typeface="+mj-lt"/>
                        </a:rPr>
                        <a:t> урока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оценивание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Смайлики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Обучение критическому мышлению, оценивание обучения и оценивание для обучения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9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8. Домашнее задание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§ 48,</a:t>
                      </a:r>
                      <a:r>
                        <a:rPr lang="ru-RU" sz="1100" baseline="0" dirty="0" smtClean="0">
                          <a:latin typeface="+mj-lt"/>
                        </a:rPr>
                        <a:t>  1 обряд или 1 традицию из личной жизни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+mj-lt"/>
                        </a:rPr>
                        <a:t>Саморегуляция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6725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Усвоение нового материала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Тема: Традиции и обычаи казахского народа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2071678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позитивный настр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47375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правила работы в группе на уро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66" y="0"/>
            <a:ext cx="89204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3584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Вертушка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571612"/>
            <a:ext cx="3468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Карусель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928934"/>
            <a:ext cx="2721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Джигсо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214818"/>
            <a:ext cx="266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Инсерт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357826"/>
            <a:ext cx="300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Кластер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8794" y="214290"/>
          <a:ext cx="5643601" cy="414340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96054"/>
                <a:gridCol w="790105"/>
                <a:gridCol w="677231"/>
                <a:gridCol w="790105"/>
                <a:gridCol w="790106"/>
              </a:tblGrid>
              <a:tr h="5362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Критерии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6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6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Обсуждение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9261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Комментарии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536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Презентация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6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Защита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6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и по запросу blob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48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рефлексия корзина чемодан мясоруб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9" y="1142985"/>
          <a:ext cx="7358112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1571636">
                <a:tc>
                  <a:txBody>
                    <a:bodyPr/>
                    <a:lstStyle/>
                    <a:p>
                      <a:endParaRPr lang="ru-RU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Чемодан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Сохраню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36">
                <a:tc>
                  <a:txBody>
                    <a:bodyPr/>
                    <a:lstStyle/>
                    <a:p>
                      <a:endParaRPr lang="ru-RU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Мясорубка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Доработаю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36">
                <a:tc>
                  <a:txBody>
                    <a:bodyPr/>
                    <a:lstStyle/>
                    <a:p>
                      <a:endParaRPr lang="ru-RU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Корзина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Monotype Corsiva" pitchFamily="66" charset="0"/>
                        </a:rPr>
                        <a:t>Не нужно</a:t>
                      </a:r>
                      <a:endParaRPr lang="ru-RU" sz="36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736" y="285728"/>
            <a:ext cx="40272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Рефлексия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4820" name="Picture 4" descr="Картинки по запросу чемода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357298"/>
            <a:ext cx="1785950" cy="1185031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мясоруб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786058"/>
            <a:ext cx="1428760" cy="1428760"/>
          </a:xfrm>
          <a:prstGeom prst="rect">
            <a:avLst/>
          </a:prstGeom>
          <a:noFill/>
        </p:spPr>
      </p:pic>
      <p:pic>
        <p:nvPicPr>
          <p:cNvPr id="34824" name="Picture 8" descr="Картинки по запросу корзин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429132"/>
            <a:ext cx="1332708" cy="110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ист обратной связи с смай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4" y="0"/>
            <a:ext cx="4095746" cy="307181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лист обратной связи с смайл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500431" cy="2625323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лист обратной связи с смайл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4071966" cy="3127259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лист обратной связи с смайл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214686"/>
            <a:ext cx="3643338" cy="2832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таксономия бл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6123256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7706" y="642918"/>
            <a:ext cx="6337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Спасибо за внимание</a:t>
            </a:r>
            <a:endParaRPr lang="ru-RU" sz="5400" b="1" cap="none" spc="5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и по запросу blob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48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0"/>
          <a:ext cx="8572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14290"/>
          <a:ext cx="850112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000232" y="4143380"/>
          <a:ext cx="5857916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ритическое мыш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ghbtvs критическое мыш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ghbtvs критическое мышление"/>
          <p:cNvPicPr>
            <a:picLocks noChangeAspect="1" noChangeArrowheads="1"/>
          </p:cNvPicPr>
          <p:nvPr/>
        </p:nvPicPr>
        <p:blipFill>
          <a:blip r:embed="rId2"/>
          <a:srcRect l="12363" t="21978" r="12431" b="7967"/>
          <a:stretch>
            <a:fillRect/>
          </a:stretch>
        </p:blipFill>
        <p:spPr bwMode="auto">
          <a:xfrm>
            <a:off x="5095878" y="357166"/>
            <a:ext cx="3476649" cy="2428892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6 шля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3309935" cy="3249755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ghbtvs критическое мышл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929198"/>
            <a:ext cx="2428892" cy="1708321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s критическое мышление зху"/>
          <p:cNvPicPr>
            <a:picLocks noChangeAspect="1" noChangeArrowheads="1"/>
          </p:cNvPicPr>
          <p:nvPr/>
        </p:nvPicPr>
        <p:blipFill>
          <a:blip r:embed="rId5"/>
          <a:srcRect b="9909"/>
          <a:stretch>
            <a:fillRect/>
          </a:stretch>
        </p:blipFill>
        <p:spPr bwMode="auto">
          <a:xfrm>
            <a:off x="928662" y="357166"/>
            <a:ext cx="3911892" cy="2643206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таксономия блу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018570"/>
            <a:ext cx="2357454" cy="176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85852" y="714356"/>
          <a:ext cx="742955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771</TotalTime>
  <Words>476</Words>
  <Application>Microsoft Office PowerPoint</Application>
  <PresentationFormat>Экран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Cvetnye-karandashi</vt:lpstr>
      <vt:lpstr>Применение  7 модулей  на уроках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7 модулей на уроках</dc:title>
  <dc:creator>User</dc:creator>
  <cp:lastModifiedBy>Admin</cp:lastModifiedBy>
  <cp:revision>37</cp:revision>
  <dcterms:created xsi:type="dcterms:W3CDTF">2016-10-13T16:22:23Z</dcterms:created>
  <dcterms:modified xsi:type="dcterms:W3CDTF">2017-03-31T05:25:56Z</dcterms:modified>
</cp:coreProperties>
</file>