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0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15DAB-38C6-484B-AD9D-B8A091E47B63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3A059-7D28-4F00-ACD3-47B4DEF7A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5A8D-24D8-4C01-A2D7-40DD3DE7A526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EBC7-A8D0-4AAC-B5B7-2E07214FF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7FA7-DCAD-4B35-8410-4E03539B9A07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7036-4A26-4BCE-A9FB-49389DEEC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33456-55F3-44B0-863E-0AE0880EE809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6F8C-F577-410B-B251-E101FA9B5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04DC-BD45-4403-B1AC-C7F6177D1E84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102F-F408-44C1-BDC8-55D778E8C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AE43-7C50-4CEC-AEAE-DBDCE56B9C6F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6A85-6000-420C-9A9C-BBC00D37B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F296-A2BE-4982-BD99-9635DA1C9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6682-6C53-4F8E-B960-DA1A2706BB69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DE47-B1A5-474D-9595-310F0C54D14A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D9B8-2CF4-4CE0-A38F-056BC0D1D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91EF-98B6-41C4-8FD1-4E88DF7C5DF4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7F21D-B91F-49F7-81F6-643F424DF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91934-9E15-4D11-AC8D-3AA532FFC018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2195-DCB7-416F-9F97-1D63103E1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2F0A-1A74-4202-98F5-73BD3190F755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F9E2-3A50-4A30-BFAB-87802783F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6DDE750-7237-4454-9D46-74CDC3501388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E5B04C8-2B87-44A9-8EC7-37BE937DB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tatic.diary.ru/userdir/2/8/1/7/281775/38177266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44.radikal.ru/i106/0902/0f/ae48b0e79d83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thumb/8/86/WW1_TitlePicture_For_Wikipedia_Article.jpg/300px-WW1_TitlePicture_For_Wikipedia_Article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if.ru/application/public/dontknow/283/97a305eb5bf20bc5c193c1ef09755f5f_big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logus.ru/images/ps/1231475353_war_02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55.radikal.ru/i147/1003/87/12f76550e5a7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.beta.rian.ru/images/10690/07/106900783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1448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1941-1945г.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smtClean="0"/>
              <a:t>День победы! 9 мая.</a:t>
            </a:r>
            <a:endParaRPr lang="ru-RU" b="1" i="1"/>
          </a:p>
        </p:txBody>
      </p:sp>
      <p:pic>
        <p:nvPicPr>
          <p:cNvPr id="4" name="Рисунок 3" descr="oboi_1280x800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571500"/>
            <a:ext cx="350043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22 из 169980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57175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Вы заслужили Мир в сердцах людей,</a:t>
            </a:r>
            <a:br>
              <a:rPr lang="ru-RU" smtClean="0"/>
            </a:br>
            <a:r>
              <a:rPr lang="ru-RU" smtClean="0"/>
              <a:t>Земной поклон Вам, победившим время,</a:t>
            </a:r>
            <a:br>
              <a:rPr lang="ru-RU" smtClean="0"/>
            </a:br>
            <a:r>
              <a:rPr lang="ru-RU" smtClean="0"/>
              <a:t>Улыбки, смех и счастье всех детей-</a:t>
            </a:r>
            <a:br>
              <a:rPr lang="ru-RU" smtClean="0"/>
            </a:br>
            <a:r>
              <a:rPr lang="ru-RU" smtClean="0"/>
              <a:t>Награда за поверженного зверя.</a:t>
            </a:r>
            <a:br>
              <a:rPr lang="ru-RU" smtClean="0"/>
            </a:b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0 из 169980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3214688"/>
            <a:ext cx="55006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Вы заслужили Мир залив огонь,</a:t>
            </a:r>
            <a:br>
              <a:rPr lang="ru-RU" smtClean="0"/>
            </a:br>
            <a:r>
              <a:rPr lang="ru-RU" smtClean="0"/>
              <a:t>«Коричневой чумою» разведенный,</a:t>
            </a:r>
            <a:br>
              <a:rPr lang="ru-RU" smtClean="0"/>
            </a:br>
            <a:r>
              <a:rPr lang="ru-RU" smtClean="0"/>
              <a:t>И на века потомкам дали бронь</a:t>
            </a:r>
            <a:br>
              <a:rPr lang="ru-RU" smtClean="0"/>
            </a:br>
            <a:r>
              <a:rPr lang="ru-RU" smtClean="0"/>
              <a:t>На Путь Свободы, Вами проторённый.</a:t>
            </a:r>
            <a:br>
              <a:rPr lang="ru-RU" smtClean="0"/>
            </a:b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23 из 169980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500313"/>
            <a:ext cx="2809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Вы заслужили Мир, поправши смерть,</a:t>
            </a:r>
            <a:br>
              <a:rPr lang="ru-RU" smtClean="0"/>
            </a:br>
            <a:r>
              <a:rPr lang="ru-RU" smtClean="0"/>
              <a:t>Той смертью, что жить осталась вечно,</a:t>
            </a:r>
            <a:br>
              <a:rPr lang="ru-RU" smtClean="0"/>
            </a:br>
            <a:r>
              <a:rPr lang="ru-RU" smtClean="0"/>
              <a:t>И Памяти людская круговерть,</a:t>
            </a:r>
            <a:br>
              <a:rPr lang="ru-RU" smtClean="0"/>
            </a:br>
            <a:r>
              <a:rPr lang="ru-RU" smtClean="0"/>
              <a:t>Нас делает добрей и человечней.</a:t>
            </a:r>
            <a:br>
              <a:rPr lang="ru-RU" smtClean="0"/>
            </a:b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4 из 47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3000375"/>
            <a:ext cx="55721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Парад Победы в России - традиционно проводится на Красной Площади, в Москве. Кроме Москвы, 9 мая Парады проходят в других городах - героях бывшего СССР.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Первый Парад в честь Победы СССР в Великой Отечественной войне прошел 24 июня 1945 года на Красной площади.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salut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071813"/>
            <a:ext cx="52149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 того момента парады Победы на Красной площади проходят каждый год, правда, боевая техника в них уже не участвует.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8" name="Рисунок 3" descr="007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214688"/>
            <a:ext cx="428625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http://im0-tub.yandex.net/i?id=180856098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14313"/>
            <a:ext cx="185737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o2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0"/>
            <a:ext cx="6429375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3857625"/>
            <a:ext cx="8229600" cy="2786063"/>
          </a:xfrm>
        </p:spPr>
        <p:txBody>
          <a:bodyPr/>
          <a:lstStyle/>
          <a:p>
            <a:r>
              <a:rPr lang="ru-RU" smtClean="0"/>
              <a:t>Первый День Победы праздновался так, как, наверное, отмечалось очень мало праздников в истории СССР и России. Люди на улицах поздравляли друг друга, обнимались, целовались и плакали.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796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9 мая, вечером в Москве был дан Салют Победы, самый масштабный в истории СССР: из тысячи орудий было дано тридцать залпов.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0" name="Рисунок 3" descr="o6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786063"/>
            <a:ext cx="5715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0018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214688"/>
            <a:ext cx="621506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Однако, выходным днем 9 мая оставалось лишь три года. В 1948 году о войне было велено</a:t>
            </a:r>
            <a:r>
              <a:rPr lang="ru-RU" smtClean="0"/>
              <a:t> </a:t>
            </a:r>
            <a:r>
              <a:rPr lang="ru-RU" smtClean="0">
                <a:solidFill>
                  <a:srgbClr val="FFC000"/>
                </a:solidFill>
              </a:rPr>
              <a:t>забыть и все силы бросить на восстановление разрушенного войной народного хозяйства.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r>
              <a:rPr lang="ru-RU" smtClean="0"/>
              <a:t>И лишь в 1965 году, уже в эпоху Брежнева, празднику было вновь воздано по заслугам. 9 мая вновь стал выходным, возобновились Парады, масштабные салюты во всех городах - Героях и чествования ветеранов.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8" name="Рисунок 3" descr="0030[2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0"/>
            <a:ext cx="5715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http://im0-tub.yandex.net/i?id=143695497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4071938"/>
            <a:ext cx="300037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За рубежом День Победы отмечается на 9, а 8 мая. Это связано с тем, что акт о капитуляции был подписан по центрально европейскому времени 8 мая 45-го года в 22 часа 43 минуты. Когда в Москве с ее двух часовой разницей во времени, уже наступило 9 мая.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blogus.ru/images/ps/1231475353_war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3429000"/>
            <a:ext cx="564356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Вы заслужили Мир на всей Земле,</a:t>
            </a:r>
            <a:br>
              <a:rPr lang="ru-RU" smtClean="0"/>
            </a:br>
            <a:r>
              <a:rPr lang="ru-RU" smtClean="0"/>
              <a:t>Любить, творить и жить под небесами,</a:t>
            </a:r>
            <a:br>
              <a:rPr lang="ru-RU" smtClean="0"/>
            </a:br>
            <a:r>
              <a:rPr lang="ru-RU" smtClean="0"/>
              <a:t>Планета вся плывет на корабле</a:t>
            </a:r>
            <a:br>
              <a:rPr lang="ru-RU" smtClean="0"/>
            </a:br>
            <a:r>
              <a:rPr lang="ru-RU" smtClean="0"/>
              <a:t>Под поднятыми Вами парусами.</a:t>
            </a:r>
            <a:br>
              <a:rPr lang="ru-RU" smtClean="0"/>
            </a:b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/>
              <a:t>Вы заслужили Мир!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20 из 169980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143250"/>
            <a:ext cx="5857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Вы заслужили Мир в своей душе,</a:t>
            </a:r>
            <a:br>
              <a:rPr lang="ru-RU" smtClean="0"/>
            </a:br>
            <a:r>
              <a:rPr lang="ru-RU" smtClean="0"/>
              <a:t>Покой в семье и уваженье свыше,</a:t>
            </a:r>
            <a:br>
              <a:rPr lang="ru-RU" smtClean="0"/>
            </a:br>
            <a:r>
              <a:rPr lang="ru-RU" smtClean="0"/>
              <a:t>Спасибо Вам, не страшно нам уже</a:t>
            </a:r>
            <a:br>
              <a:rPr lang="ru-RU" smtClean="0"/>
            </a:br>
            <a:r>
              <a:rPr lang="ru-RU" smtClean="0"/>
              <a:t>Ночами под отеческою крышей.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21 из 169980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3143250"/>
            <a:ext cx="27146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Вы заслужили Мир в строю солдат,</a:t>
            </a:r>
            <a:br>
              <a:rPr lang="ru-RU" smtClean="0"/>
            </a:br>
            <a:r>
              <a:rPr lang="ru-RU" smtClean="0"/>
              <a:t>Что не вернулись, пав на поле битвы,</a:t>
            </a:r>
            <a:br>
              <a:rPr lang="ru-RU" smtClean="0"/>
            </a:br>
            <a:r>
              <a:rPr lang="ru-RU" smtClean="0"/>
              <a:t>А матери их до сих пор не спят</a:t>
            </a:r>
            <a:br>
              <a:rPr lang="ru-RU" smtClean="0"/>
            </a:br>
            <a:r>
              <a:rPr lang="ru-RU" smtClean="0"/>
              <a:t>И ждут сынов, шепча за них молитвы.</a:t>
            </a:r>
            <a:br>
              <a:rPr lang="ru-RU" smtClean="0"/>
            </a:b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</TotalTime>
  <Words>302</Words>
  <Application>Microsoft Office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Constantia</vt:lpstr>
      <vt:lpstr>Arial</vt:lpstr>
      <vt:lpstr>Wingdings 2</vt:lpstr>
      <vt:lpstr>Calibri</vt:lpstr>
      <vt:lpstr>Бумажная</vt:lpstr>
      <vt:lpstr>День победы! 9 мая.</vt:lpstr>
      <vt:lpstr>Slide 2</vt:lpstr>
      <vt:lpstr>Slide 3</vt:lpstr>
      <vt:lpstr>Slide 4</vt:lpstr>
      <vt:lpstr>Slide 5</vt:lpstr>
      <vt:lpstr>Slide 6</vt:lpstr>
      <vt:lpstr>Вы заслужили Мир!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345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победы! 9 мая.</dc:title>
  <dc:creator>PK-11</dc:creator>
  <cp:lastModifiedBy>Windows User</cp:lastModifiedBy>
  <cp:revision>10</cp:revision>
  <dcterms:created xsi:type="dcterms:W3CDTF">2010-04-15T08:20:41Z</dcterms:created>
  <dcterms:modified xsi:type="dcterms:W3CDTF">2016-09-22T01:55:02Z</dcterms:modified>
</cp:coreProperties>
</file>