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16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5BCE-0E92-49C7-919B-DABB7D848431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AB422-52F7-4345-AE80-77043CB8C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56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B422-52F7-4345-AE80-77043CB8CE0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3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B39BE8-2A87-4376-8EA9-539CC672E1A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519AE0-A568-4E57-B7CD-FDB9B0F3A47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420888"/>
            <a:ext cx="8316416" cy="244827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4800" b="1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0" y="-35446"/>
            <a:ext cx="9167912" cy="689344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5596" y="1732836"/>
            <a:ext cx="6966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Дәрисниң мавзуси:</a:t>
            </a:r>
            <a:br>
              <a:rPr lang="kk-KZ" sz="40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kk-KZ" sz="40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А.Муһәммәдий.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«Ечилмас  көңлүм» шеириниң  бәдиий тәһлили</a:t>
            </a:r>
            <a:endParaRPr lang="kk-KZ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0"/>
            <a:ext cx="56925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7-синип уйғур әдәбияти</a:t>
            </a:r>
          </a:p>
          <a:p>
            <a:pPr algn="ctr"/>
            <a:r>
              <a:rPr lang="kk-K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13-мавзу</a:t>
            </a:r>
          </a:p>
        </p:txBody>
      </p:sp>
    </p:spTree>
    <p:extLst>
      <p:ext uri="{BB962C8B-B14F-4D97-AF65-F5344CB8AC3E}">
        <p14:creationId xmlns:p14="http://schemas.microsoft.com/office/powerpoint/2010/main" val="3367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484784"/>
            <a:ext cx="7498080" cy="144016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kk-K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kk-KZ" sz="31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Дәрисниң мәхсити:</a:t>
            </a:r>
            <a:br>
              <a:rPr lang="kk-KZ" sz="31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1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kk-K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kk-KZ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kk-KZ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kk-K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kk-K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7498080" cy="4800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82296" indent="0">
              <a:buNone/>
            </a:pPr>
            <a:r>
              <a:rPr lang="kk-KZ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1.7.Ч/Ж3 Бәдиий әсәрдики  персонажлар образлирини ечип,үзүндиләрни( шеирий парчиларни)  ядқа ейтиш.</a:t>
            </a:r>
          </a:p>
          <a:p>
            <a:pPr marL="82296" indent="0">
              <a:buNone/>
            </a:pPr>
            <a:r>
              <a:rPr lang="kk-KZ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2.7.Т/И3 Әсәрдики тәсвирий васитиләрниң (символ,синекдоха,метафора)  қоллинилишини тәһлил қилиш</a:t>
            </a:r>
          </a:p>
          <a:p>
            <a:pPr marL="82296" indent="0">
              <a:buNone/>
            </a:pPr>
            <a:r>
              <a:rPr lang="kk-KZ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3.Шеирниң  бәдиий тәһлили</a:t>
            </a:r>
          </a:p>
          <a:p>
            <a:pPr marL="82296" indent="0">
              <a:buNone/>
            </a:pPr>
            <a:endParaRPr lang="kk-KZ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229200"/>
            <a:ext cx="1503610" cy="1503610"/>
          </a:xfrm>
          <a:prstGeom prst="rect">
            <a:avLst/>
          </a:prstGeom>
        </p:spPr>
      </p:pic>
      <p:pic>
        <p:nvPicPr>
          <p:cNvPr id="5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0" y="-1556"/>
            <a:ext cx="9131812" cy="684004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835696" y="1090174"/>
            <a:ext cx="7498080" cy="1440160"/>
          </a:xfrm>
          <a:prstGeom prst="rect">
            <a:avLst/>
          </a:prstGeom>
        </p:spPr>
        <p:txBody>
          <a:bodyPr anchor="ctr">
            <a:normAutofit fontScale="250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kk-K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kk-KZ" sz="1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Дәрисниң мәхсити:</a:t>
            </a:r>
            <a:br>
              <a:rPr lang="kk-KZ" sz="1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kk-KZ" sz="1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kk-K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kk-K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kk-K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kk-K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1600" y="1018166"/>
            <a:ext cx="7498080" cy="4800600"/>
          </a:xfrm>
          <a:prstGeom prst="rect">
            <a:avLst/>
          </a:prstGeo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82296" indent="0">
              <a:buFont typeface="Wingdings 2"/>
              <a:buNone/>
            </a:pPr>
            <a:r>
              <a:rPr lang="kk-KZ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1.7.Ч/Ж3 Бәдиий әсәрдики  персонажлар образлирини ечип,үзүндиләрни( шеирий парчиларни)  ядқа ейтиш.</a:t>
            </a:r>
          </a:p>
          <a:p>
            <a:pPr marL="82296" indent="0">
              <a:buFont typeface="Wingdings 2"/>
              <a:buNone/>
            </a:pPr>
            <a:r>
              <a:rPr lang="kk-KZ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2.7.Т/И3 Әсәрдики тәсвирий васитиләрниң (символ,синекдоха,метафора)  қоллинилишини тәһлил қилиш</a:t>
            </a:r>
          </a:p>
          <a:p>
            <a:pPr marL="82296" indent="0">
              <a:buFont typeface="Wingdings 2"/>
              <a:buNone/>
            </a:pPr>
            <a:r>
              <a:rPr lang="kk-KZ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3.Шеирниң  бәдиий тәһлили</a:t>
            </a:r>
          </a:p>
          <a:p>
            <a:pPr marL="82296" indent="0">
              <a:buFont typeface="Wingdings 2"/>
              <a:buNone/>
            </a:pPr>
            <a:endParaRPr lang="kk-KZ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kk-KZ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50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Шеирдин  үзүндә</a:t>
            </a: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82296" indent="0" algn="ctr">
              <a:buNone/>
            </a:pPr>
            <a:endParaRPr lang="kk-KZ" sz="2800" b="1" dirty="0" smtClean="0">
              <a:ln/>
              <a:solidFill>
                <a:srgbClr val="C00000"/>
              </a:solidFill>
            </a:endParaRPr>
          </a:p>
          <a:p>
            <a:pPr marL="82296" indent="0">
              <a:buNone/>
            </a:pPr>
            <a:r>
              <a:rPr lang="kk-KZ" sz="28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Рәңму-рәң гүл ечилған беғи болса,</a:t>
            </a:r>
          </a:p>
          <a:p>
            <a:pPr marL="82296" indent="0">
              <a:buNone/>
            </a:pPr>
            <a:r>
              <a:rPr lang="kk-KZ" sz="28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Гүлгә беқип булбуллири сайрап турса.</a:t>
            </a:r>
          </a:p>
          <a:p>
            <a:pPr marL="82296" indent="0">
              <a:buNone/>
            </a:pPr>
            <a:r>
              <a:rPr lang="kk-KZ" sz="28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Барчә немәт  һазирлинип тәйяр турса,</a:t>
            </a:r>
          </a:p>
          <a:p>
            <a:pPr marL="82296" indent="0">
              <a:buNone/>
            </a:pPr>
            <a:r>
              <a:rPr lang="kk-KZ" sz="28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Ғерип көңлүи, сунуқ көңлүм бир ечилса.</a:t>
            </a:r>
            <a:endParaRPr lang="kk-KZ" sz="2800" b="1" dirty="0" smtClean="0">
              <a:ln/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8" y="17956"/>
            <a:ext cx="9131812" cy="684004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12032" y="773088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kk-KZ" sz="4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Шеирдин  үзүндә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588008" y="1600200"/>
            <a:ext cx="7498080" cy="48006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endParaRPr lang="kk-KZ" sz="2800" b="1" smtClean="0">
              <a:ln/>
              <a:solidFill>
                <a:srgbClr val="C00000"/>
              </a:solidFill>
            </a:endParaRPr>
          </a:p>
          <a:p>
            <a:pPr marL="82296" indent="0">
              <a:buFont typeface="Wingdings 2"/>
              <a:buNone/>
            </a:pPr>
            <a:r>
              <a:rPr lang="kk-KZ" sz="2800" b="1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Рәңму-рәң гүл ечилған беғи болса,</a:t>
            </a:r>
          </a:p>
          <a:p>
            <a:pPr marL="82296" indent="0">
              <a:buFont typeface="Wingdings 2"/>
              <a:buNone/>
            </a:pPr>
            <a:r>
              <a:rPr lang="kk-KZ" sz="2800" b="1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Гүлгә беқип булбуллири сайрап турса.</a:t>
            </a:r>
          </a:p>
          <a:p>
            <a:pPr marL="82296" indent="0">
              <a:buFont typeface="Wingdings 2"/>
              <a:buNone/>
            </a:pPr>
            <a:r>
              <a:rPr lang="kk-KZ" sz="2800" b="1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Барчә немәт  һазирлинип тәйяр турса,</a:t>
            </a:r>
          </a:p>
          <a:p>
            <a:pPr marL="82296" indent="0">
              <a:buFont typeface="Wingdings 2"/>
              <a:buNone/>
            </a:pPr>
            <a:r>
              <a:rPr lang="kk-KZ" sz="2800" b="1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Ғерип көңлүи, сунуқ көңлүм бир ечилса.</a:t>
            </a:r>
            <a:endParaRPr lang="kk-KZ" sz="2800" b="1" dirty="0" smtClean="0">
              <a:ln/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0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Тапшурма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Шеирниң бәдиий тәһлили.</a:t>
            </a:r>
          </a:p>
          <a:p>
            <a:pPr marL="82296" indent="0">
              <a:buNone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1.Шеирға башқа нам бериш</a:t>
            </a:r>
          </a:p>
          <a:p>
            <a:pPr marL="82296" indent="0">
              <a:buNone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2.Сизгә яққан қур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8" y="32079"/>
            <a:ext cx="9131812" cy="684004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kk-KZ" b="1" dirty="0" smtClean="0">
                <a:ln/>
                <a:solidFill>
                  <a:schemeClr val="accent3"/>
                </a:solidFill>
              </a:rPr>
              <a:t>Шеирниң </a:t>
            </a:r>
            <a:r>
              <a:rPr lang="kk-KZ" b="1" dirty="0" smtClean="0">
                <a:ln/>
                <a:solidFill>
                  <a:schemeClr val="accent3"/>
                </a:solidFill>
              </a:rPr>
              <a:t>бәдиий </a:t>
            </a:r>
            <a:r>
              <a:rPr lang="kk-KZ" b="1" dirty="0" smtClean="0">
                <a:ln/>
                <a:solidFill>
                  <a:schemeClr val="accent3"/>
                </a:solidFill>
              </a:rPr>
              <a:t>тәһлили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4400" dirty="0" smtClean="0"/>
              <a:t>1.Шеирға башқа нам бериш</a:t>
            </a:r>
          </a:p>
          <a:p>
            <a:r>
              <a:rPr lang="kk-KZ" sz="4400" dirty="0" smtClean="0"/>
              <a:t>2.Сизгә яққан қур</a:t>
            </a:r>
          </a:p>
          <a:p>
            <a:r>
              <a:rPr lang="kk-KZ" sz="4400" dirty="0" smtClean="0"/>
              <a:t>3.Чүшүниксиз сөзләр</a:t>
            </a:r>
          </a:p>
          <a:p>
            <a:r>
              <a:rPr lang="kk-KZ" sz="4400" dirty="0" smtClean="0"/>
              <a:t>4.Қандақ мақал-тәмсил дурус келиду</a:t>
            </a:r>
          </a:p>
          <a:p>
            <a:r>
              <a:rPr lang="kk-KZ" sz="4400" dirty="0" smtClean="0"/>
              <a:t>5.Қапийәдаш сөзләр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125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Тапшурмилар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1.Мавзу бойичә қисқа тезислиқ конспект йезиң.</a:t>
            </a:r>
          </a:p>
          <a:p>
            <a:r>
              <a:rPr lang="kk-K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2.Берилгән шеирниң мәзмунини изһалап бериң.</a:t>
            </a:r>
          </a:p>
          <a:p>
            <a:r>
              <a:rPr lang="kk-KZ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3.Шаир тоғрилиқ қошумчә әхбарат тәйярлаң.</a:t>
            </a:r>
            <a:endParaRPr lang="ru-RU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6" y="0"/>
            <a:ext cx="9131812" cy="684004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23528" y="427038"/>
            <a:ext cx="876256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mtClean="0"/>
              <a:t> Тапшурмилар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23528" y="1600200"/>
            <a:ext cx="876256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kk-K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1.Мавзу бойичә қисқа тезислиқ конспект йезиң.</a:t>
            </a:r>
          </a:p>
          <a:p>
            <a:pPr algn="ctr"/>
            <a:r>
              <a:rPr lang="kk-K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2.Берилгән шеирниң мәзмунини изһалап бериң.</a:t>
            </a:r>
          </a:p>
          <a:p>
            <a:pPr algn="ctr"/>
            <a:r>
              <a:rPr lang="kk-K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3.Шаир тоғрилиқ қошумчә әхбарат тәйярлаң.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70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955741" y="620688"/>
            <a:ext cx="7024744" cy="1143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mtClean="0"/>
              <a:t/>
            </a:r>
            <a:br>
              <a:rPr lang="kk-KZ" smtClean="0"/>
            </a:br>
            <a:r>
              <a:rPr lang="kk-KZ" smtClean="0">
                <a:solidFill>
                  <a:srgbClr val="FF0000"/>
                </a:solidFill>
              </a:rPr>
              <a:t>Өзәңни баһала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402" y="5266226"/>
            <a:ext cx="1286495" cy="12961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496" y="3645024"/>
            <a:ext cx="1980906" cy="16212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76872"/>
            <a:ext cx="1206134" cy="115212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36540" y="2667261"/>
            <a:ext cx="5237332" cy="461665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- </a:t>
            </a:r>
            <a:r>
              <a:rPr lang="kk-KZ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мавзуни яхши өзләштүрдүм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4219" y="3676712"/>
            <a:ext cx="4032448" cy="1569660"/>
          </a:xfrm>
          <a:prstGeom prst="rect">
            <a:avLst/>
          </a:prstGeom>
          <a:solidFill>
            <a:schemeClr val="accent3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24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-мавзуни дегәндәк өзләштүрмидим</a:t>
            </a:r>
          </a:p>
          <a:p>
            <a:pPr algn="ctr"/>
            <a:r>
              <a:rPr lang="kk-KZ" sz="2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Йәнә издинишим керәк</a:t>
            </a:r>
            <a:endParaRPr lang="ru-RU" sz="24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55206" y="5575966"/>
            <a:ext cx="3440365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-МАВЗУ БОЙИЧӘ КӨП</a:t>
            </a:r>
          </a:p>
          <a:p>
            <a:pPr algn="ctr"/>
            <a:r>
              <a:rPr lang="kk-KZ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ИЗДИНИШИМ КЕРӘК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332678" y="4983352"/>
            <a:ext cx="3839874" cy="2016224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Мавзу бойичә алған билимиңни баһалап көргин</a:t>
            </a:r>
            <a:endParaRPr lang="ru-RU" dirty="0"/>
          </a:p>
        </p:txBody>
      </p:sp>
      <p:pic>
        <p:nvPicPr>
          <p:cNvPr id="12" name="Объект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1812" cy="6840044"/>
          </a:xfrm>
          <a:prstGeom prst="rect">
            <a:avLst/>
          </a:prstGeom>
        </p:spPr>
      </p:pic>
      <p:sp>
        <p:nvSpPr>
          <p:cNvPr id="13" name="Заголовок 2"/>
          <p:cNvSpPr txBox="1">
            <a:spLocks/>
          </p:cNvSpPr>
          <p:nvPr/>
        </p:nvSpPr>
        <p:spPr>
          <a:xfrm>
            <a:off x="1446677" y="476672"/>
            <a:ext cx="7024744" cy="1143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>
                <a:solidFill>
                  <a:srgbClr val="FF0000"/>
                </a:solidFill>
              </a:rPr>
              <a:t>Өзәңни баһала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562" y="4626952"/>
            <a:ext cx="1286495" cy="129614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345" y="3128926"/>
            <a:ext cx="1980906" cy="162120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77" y="1853208"/>
            <a:ext cx="1206134" cy="1152128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983631" y="2046039"/>
            <a:ext cx="5237332" cy="461665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- </a:t>
            </a:r>
            <a:r>
              <a:rPr lang="kk-KZ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мавзуни яхши өзләштүрдүм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34570" y="2852936"/>
            <a:ext cx="4032448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24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-мавзуни дегәндәк өзләштүрмидим</a:t>
            </a:r>
          </a:p>
          <a:p>
            <a:pPr algn="ctr"/>
            <a:r>
              <a:rPr lang="kk-KZ" sz="2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Йәнә издинишим керәк</a:t>
            </a:r>
            <a:endParaRPr lang="ru-RU" sz="24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19643" y="4985708"/>
            <a:ext cx="3440365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kk-KZ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МАВЗУ БОЙИЧӘ КӨП</a:t>
            </a:r>
          </a:p>
          <a:p>
            <a:pPr algn="ctr"/>
            <a:r>
              <a:rPr lang="kk-KZ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ИЗДИНИШИМ КЕРӘК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129807" y="4626952"/>
            <a:ext cx="3839874" cy="2016224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Мавзу бойичә алған билимиңни баһалап көргин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559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247</Words>
  <Application>Microsoft Office PowerPoint</Application>
  <PresentationFormat>Экран (4:3)</PresentationFormat>
  <Paragraphs>143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Презентация PowerPoint</vt:lpstr>
      <vt:lpstr> Дәрисниң мәхсити:     </vt:lpstr>
      <vt:lpstr>Шеирдин  үзүндә </vt:lpstr>
      <vt:lpstr>Тапшурма</vt:lpstr>
      <vt:lpstr> Тапшурмилар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Дәрисниң мавзуси: Қурван Тохтәмов «Бир түп  алма» һекайиси</dc:title>
  <dc:creator>Гульфира Сеит</dc:creator>
  <cp:lastModifiedBy>Гульфира Сеит</cp:lastModifiedBy>
  <cp:revision>13</cp:revision>
  <dcterms:created xsi:type="dcterms:W3CDTF">2020-04-09T14:45:13Z</dcterms:created>
  <dcterms:modified xsi:type="dcterms:W3CDTF">2020-08-31T11:22:37Z</dcterms:modified>
</cp:coreProperties>
</file>