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90" r:id="rId3"/>
    <p:sldId id="335" r:id="rId4"/>
    <p:sldId id="291" r:id="rId5"/>
    <p:sldId id="292" r:id="rId6"/>
    <p:sldId id="307" r:id="rId7"/>
    <p:sldId id="312" r:id="rId8"/>
    <p:sldId id="336" r:id="rId9"/>
    <p:sldId id="332" r:id="rId10"/>
    <p:sldId id="337" r:id="rId11"/>
    <p:sldId id="33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урлыхан" initials="Н" lastIdx="2" clrIdx="0">
    <p:extLst>
      <p:ext uri="{19B8F6BF-5375-455C-9EA6-DF929625EA0E}">
        <p15:presenceInfo xmlns="" xmlns:p15="http://schemas.microsoft.com/office/powerpoint/2012/main" userId="Нурлыха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2F5FB-36E9-4274-9D6D-2AFDF6C02C5F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E467A-27D5-4F51-B96F-18640A9633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2221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E467A-27D5-4F51-B96F-18640A96333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9175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FAED-FBE3-40B7-95E1-B5B1F63E3ABE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E647-084B-428A-B5D7-35BA74413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FAED-FBE3-40B7-95E1-B5B1F63E3ABE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E647-084B-428A-B5D7-35BA74413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FAED-FBE3-40B7-95E1-B5B1F63E3ABE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E647-084B-428A-B5D7-35BA74413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FAED-FBE3-40B7-95E1-B5B1F63E3ABE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E647-084B-428A-B5D7-35BA74413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FAED-FBE3-40B7-95E1-B5B1F63E3ABE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E647-084B-428A-B5D7-35BA74413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FAED-FBE3-40B7-95E1-B5B1F63E3ABE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E647-084B-428A-B5D7-35BA74413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FAED-FBE3-40B7-95E1-B5B1F63E3ABE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E647-084B-428A-B5D7-35BA74413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FAED-FBE3-40B7-95E1-B5B1F63E3ABE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E647-084B-428A-B5D7-35BA74413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FAED-FBE3-40B7-95E1-B5B1F63E3ABE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E647-084B-428A-B5D7-35BA74413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FAED-FBE3-40B7-95E1-B5B1F63E3ABE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E647-084B-428A-B5D7-35BA74413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FAED-FBE3-40B7-95E1-B5B1F63E3ABE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E647-084B-428A-B5D7-35BA74413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BFAED-FBE3-40B7-95E1-B5B1F63E3ABE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8E647-084B-428A-B5D7-35BA74413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85917" y="785794"/>
            <a:ext cx="64455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The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16</a:t>
            </a:r>
            <a:r>
              <a:rPr lang="en-US" sz="5400" b="1" cap="none" spc="0" baseline="300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th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of 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November</a:t>
            </a:r>
            <a:endParaRPr lang="en-U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7" y="2357430"/>
            <a:ext cx="728667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A part time job</a:t>
            </a:r>
            <a:endParaRPr lang="ru-RU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19996" y="1643050"/>
            <a:ext cx="2667398" cy="15388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Wednesday</a:t>
            </a:r>
            <a:endParaRPr lang="en-US" sz="40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9" name="Picture 5" descr="D:\clipart Flashcards\Health &amp; Medical\Professionals (A - M)\Doctor 2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367" y="3789040"/>
            <a:ext cx="1317597" cy="1856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D:\clipart Flashcards\Police &amp; Fire\Police &amp; Fire (H - Po)\Police Officer &amp; Whistle 1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755480"/>
            <a:ext cx="1224136" cy="18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D:\clipart Flashcards\Occupations\Cartoons (Ph - R)\Photographer 02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293" y="3753591"/>
            <a:ext cx="1100554" cy="1825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answers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US" dirty="0" smtClean="0"/>
              <a:t>B</a:t>
            </a:r>
            <a:endParaRPr lang="en-US" dirty="0" smtClean="0"/>
          </a:p>
          <a:p>
            <a:r>
              <a:rPr lang="en-US" dirty="0" smtClean="0"/>
              <a:t>2) B</a:t>
            </a:r>
          </a:p>
          <a:p>
            <a:r>
              <a:rPr lang="en-US" dirty="0" smtClean="0"/>
              <a:t>3) A</a:t>
            </a:r>
          </a:p>
          <a:p>
            <a:r>
              <a:rPr lang="en-US" dirty="0" smtClean="0"/>
              <a:t>4) C</a:t>
            </a:r>
          </a:p>
          <a:p>
            <a:r>
              <a:rPr lang="en-US" dirty="0" smtClean="0"/>
              <a:t>5) B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188640"/>
            <a:ext cx="5616624" cy="32403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/>
            </a:prstTxWarp>
            <a:spAutoFit/>
          </a:bodyPr>
          <a:lstStyle/>
          <a:p>
            <a:pPr algn="ctr"/>
            <a:r>
              <a:rPr lang="en-US" sz="5400" b="1" dirty="0" smtClean="0">
                <a:ln w="0"/>
                <a:solidFill>
                  <a:srgbClr val="92D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Homework</a:t>
            </a:r>
            <a:r>
              <a:rPr lang="en-US" sz="5400" b="1" dirty="0" smtClean="0">
                <a:ln w="0"/>
                <a:solidFill>
                  <a:srgbClr val="92D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5400" b="1" dirty="0" smtClean="0">
                <a:ln w="0"/>
                <a:solidFill>
                  <a:srgbClr val="92D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Ex.17, p.159</a:t>
            </a:r>
            <a:endParaRPr lang="en-US" sz="5400" b="1" dirty="0" smtClean="0">
              <a:ln w="0"/>
              <a:solidFill>
                <a:srgbClr val="92D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8194" name="Picture 2" descr="http://dnz150.klasna.com/uploads/editor/4127/348302/sitepage_2/images/posledn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717032"/>
            <a:ext cx="4056385" cy="28901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8922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313" y="674045"/>
            <a:ext cx="28575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i="1" dirty="0">
                <a:solidFill>
                  <a:srgbClr val="0070C0"/>
                </a:solidFill>
              </a:rPr>
              <a:t>A I M S: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25" y="1785938"/>
            <a:ext cx="428625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</a:rPr>
              <a:t>1.</a:t>
            </a:r>
          </a:p>
          <a:p>
            <a:pPr>
              <a:defRPr/>
            </a:pPr>
            <a:endParaRPr lang="en-US" sz="2400" b="1" dirty="0">
              <a:solidFill>
                <a:srgbClr val="0070C0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070C0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</a:rPr>
              <a:t>2.</a:t>
            </a:r>
          </a:p>
          <a:p>
            <a:pPr>
              <a:defRPr/>
            </a:pPr>
            <a:endParaRPr lang="en-US" sz="2400" b="1" dirty="0">
              <a:solidFill>
                <a:srgbClr val="0070C0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070C0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</a:rPr>
              <a:t>3.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71625" y="1785938"/>
          <a:ext cx="4500563" cy="642937"/>
        </p:xfrm>
        <a:graphic>
          <a:graphicData uri="http://schemas.openxmlformats.org/presentationml/2006/ole">
            <p:oleObj spid="_x0000_s1105" name="Формула" r:id="rId3" imgW="114151" imgH="215619" progId="Equation.3">
              <p:embed/>
            </p:oleObj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357313" y="1858496"/>
            <a:ext cx="47863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457200" algn="l"/>
              </a:tabLs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457200" algn="l"/>
              </a:tabLs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457200" algn="l"/>
              </a:tabLs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457200" algn="l"/>
              </a:tabLs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Talking and asking  about </a:t>
            </a:r>
            <a:r>
              <a:rPr lang="en-US" sz="2800" dirty="0" smtClean="0">
                <a:cs typeface="Times New Roman" panose="02020603050405020304" pitchFamily="18" charset="0"/>
              </a:rPr>
              <a:t>jobs</a:t>
            </a:r>
            <a:endParaRPr lang="en-US" sz="2800" dirty="0">
              <a:cs typeface="Times New Roman" panose="02020603050405020304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428750" y="2944171"/>
            <a:ext cx="4572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457200" algn="l"/>
              </a:tabLs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457200" algn="l"/>
              </a:tabLs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457200" algn="l"/>
              </a:tabLs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457200" algn="l"/>
              </a:tabLs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. Training reading and speaking drills, doing different tasks</a:t>
            </a:r>
          </a:p>
        </p:txBody>
      </p:sp>
      <p:sp>
        <p:nvSpPr>
          <p:cNvPr id="1033" name="Прямоугольник 10"/>
          <p:cNvSpPr>
            <a:spLocks noChangeArrowheads="1"/>
          </p:cNvSpPr>
          <p:nvPr/>
        </p:nvSpPr>
        <p:spPr bwMode="auto">
          <a:xfrm>
            <a:off x="1357313" y="4643438"/>
            <a:ext cx="4572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dirty="0"/>
              <a:t>To develop the knowledge of pupils reading and speaking skills 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3529566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31" grpId="0"/>
      <p:bldP spid="1032" grpId="0"/>
      <p:bldP spid="10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928670"/>
            <a:ext cx="72152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Teacher: The theme of our lesson is «A part- time job». You know that a lot of children all over the world have part-time jobs. At what age can children get a part-time job in our country?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476672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ANSWER THE QUESTIONS</a:t>
            </a:r>
            <a:endParaRPr lang="ru-RU" sz="4000" b="1" i="1" dirty="0">
              <a:cs typeface="Aharoni" panose="02010803020104030203" pitchFamily="2" charset="-79"/>
            </a:endParaRPr>
          </a:p>
        </p:txBody>
      </p:sp>
      <p:pic>
        <p:nvPicPr>
          <p:cNvPr id="9218" name="Picture 2" descr="http://www.wiki.vladimir.i-edu.ru/images/2/20/%D0%A3%D0%B3%D0%B0%D0%B4%D0%B0%D0%B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8746">
            <a:off x="6693687" y="1167612"/>
            <a:ext cx="1788033" cy="22021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14282" y="3357563"/>
            <a:ext cx="85011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428596" y="3714752"/>
            <a:ext cx="814393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 kids work in Kazakhstan?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 kids of your village work?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 kids of your school work?</a:t>
            </a:r>
            <a:endParaRPr kumimoji="0" lang="en-US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888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14282" y="1714488"/>
            <a:ext cx="871543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Baby-sitter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 тобы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Your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task is to give information about profession of doctors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Newspaper boy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 тобы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Your task is to write about teachers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«W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aiter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 тобы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Your task is to write about taxi-drivers</a:t>
            </a:r>
            <a:endParaRPr kumimoji="0" lang="kk-K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492810"/>
            <a:ext cx="8501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Work with the text in a group. </a:t>
            </a:r>
            <a:r>
              <a:rPr lang="kk-KZ" sz="2800" b="1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Топпен жұмыс.</a:t>
            </a:r>
            <a:endParaRPr lang="ru-RU" sz="24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913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D:\clipart Flashcards\Education &amp; Schools (Part 1)\Cartoons (Cr - I)\Face - Male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15621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Callout 6"/>
          <p:cNvSpPr/>
          <p:nvPr/>
        </p:nvSpPr>
        <p:spPr>
          <a:xfrm>
            <a:off x="152400" y="1916832"/>
            <a:ext cx="8134376" cy="4102968"/>
          </a:xfrm>
          <a:prstGeom prst="wedgeEllipseCallout">
            <a:avLst>
              <a:gd name="adj1" fmla="val -30813"/>
              <a:gd name="adj2" fmla="val -7140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500034" y="2714620"/>
            <a:ext cx="685804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600" dirty="0" smtClean="0">
                <a:solidFill>
                  <a:srgbClr val="00B050"/>
                </a:solidFill>
              </a:rPr>
              <a:t>Exercise 4. Draw a diagram in your notebook to show the activities Carol and Dmitry and Omar do. First read about Carol.</a:t>
            </a:r>
            <a:endParaRPr lang="ru-RU" sz="3600" dirty="0">
              <a:solidFill>
                <a:srgbClr val="00B050"/>
              </a:solidFill>
            </a:endParaRPr>
          </a:p>
        </p:txBody>
      </p:sp>
      <p:pic>
        <p:nvPicPr>
          <p:cNvPr id="8197" name="Picture 2" descr="D:\clipart Flashcards\Education &amp; Schools (Part 1)\Cartoons (Cr - I)\Face - Female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0"/>
            <a:ext cx="2006600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66485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85720" y="1500174"/>
            <a:ext cx="88582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/>
              <a:t>The game </a:t>
            </a:r>
          </a:p>
          <a:p>
            <a:pPr algn="ctr"/>
            <a:endParaRPr lang="en-US" sz="6600" b="1" dirty="0" smtClean="0"/>
          </a:p>
          <a:p>
            <a:pPr algn="ctr"/>
            <a:r>
              <a:rPr lang="en-US" sz="6600" b="1" dirty="0" smtClean="0"/>
              <a:t>“Understand me”. </a:t>
            </a:r>
            <a:endParaRPr lang="ru-RU" sz="6600" b="1" dirty="0"/>
          </a:p>
        </p:txBody>
      </p:sp>
    </p:spTree>
    <p:extLst>
      <p:ext uri="{BB962C8B-B14F-4D97-AF65-F5344CB8AC3E}">
        <p14:creationId xmlns="" xmlns:p14="http://schemas.microsoft.com/office/powerpoint/2010/main" val="75869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en-US" dirty="0" smtClean="0"/>
              <a:t>Listen to the interview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A journalist interviews Jimmy:</a:t>
            </a:r>
          </a:p>
          <a:p>
            <a:r>
              <a:rPr lang="en-US" sz="3000" dirty="0" smtClean="0"/>
              <a:t>-How long have you been living on the street?</a:t>
            </a:r>
          </a:p>
          <a:p>
            <a:r>
              <a:rPr lang="en-US" sz="3000" dirty="0" smtClean="0"/>
              <a:t>- For a year.</a:t>
            </a:r>
          </a:p>
          <a:p>
            <a:r>
              <a:rPr lang="en-US" sz="3000" dirty="0" smtClean="0"/>
              <a:t>-Why did you come to London?</a:t>
            </a:r>
          </a:p>
          <a:p>
            <a:r>
              <a:rPr lang="en-US" sz="3000" dirty="0" smtClean="0"/>
              <a:t>-Of course, to look for a job.</a:t>
            </a:r>
          </a:p>
          <a:p>
            <a:r>
              <a:rPr lang="en-US" sz="3000" dirty="0" smtClean="0"/>
              <a:t>-What magazine have you be selling for six month?</a:t>
            </a:r>
          </a:p>
          <a:p>
            <a:r>
              <a:rPr lang="en-US" sz="3000" dirty="0" smtClean="0"/>
              <a:t>-The Times.</a:t>
            </a:r>
          </a:p>
          <a:p>
            <a:r>
              <a:rPr lang="en-US" sz="3000" dirty="0" smtClean="0"/>
              <a:t>-What people can’t you stand?</a:t>
            </a:r>
          </a:p>
          <a:p>
            <a:r>
              <a:rPr lang="en-US" sz="3000" dirty="0" smtClean="0"/>
              <a:t>-I can’t stand people who drink or take drugs.</a:t>
            </a:r>
          </a:p>
          <a:p>
            <a:r>
              <a:rPr lang="en-US" sz="3000" dirty="0" smtClean="0"/>
              <a:t>-How many copies do you sell a day?</a:t>
            </a:r>
          </a:p>
          <a:p>
            <a:r>
              <a:rPr lang="en-US" sz="3000" dirty="0" smtClean="0"/>
              <a:t>I usually sell 50 copies.</a:t>
            </a:r>
          </a:p>
          <a:p>
            <a:r>
              <a:rPr lang="en-US" sz="3000" dirty="0" smtClean="0"/>
              <a:t>-Thank you.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16632"/>
            <a:ext cx="59813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Test</a:t>
            </a:r>
          </a:p>
          <a:p>
            <a:r>
              <a:rPr lang="en-US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 has been living on the street.</a:t>
            </a:r>
            <a:endParaRPr lang="en-US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a month</a:t>
            </a:r>
            <a:endParaRPr lang="en-US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2 years</a:t>
            </a:r>
            <a:endParaRPr lang="en-US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a year </a:t>
            </a:r>
            <a:endParaRPr lang="en-US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Why did he come to London?</a:t>
            </a:r>
            <a:endParaRPr lang="en-US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live there</a:t>
            </a:r>
            <a:endParaRPr lang="en-US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look for a job</a:t>
            </a:r>
            <a:endParaRPr lang="en-US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study at the Landon University.</a:t>
            </a:r>
            <a:endParaRPr lang="en-US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What magazine has he been selling for six month?</a:t>
            </a:r>
            <a:endParaRPr lang="en-US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Times</a:t>
            </a:r>
            <a:endParaRPr lang="en-US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Big Issue</a:t>
            </a:r>
            <a:endParaRPr lang="en-US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Fashion</a:t>
            </a:r>
            <a:endParaRPr lang="en-US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What people can’t he stand??</a:t>
            </a:r>
            <a:endParaRPr lang="en-US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Who talk a lot</a:t>
            </a:r>
            <a:endParaRPr lang="en-US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Who sleep a lot</a:t>
            </a:r>
            <a:endParaRPr lang="en-US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Who drink or take drugs</a:t>
            </a:r>
            <a:endParaRPr lang="en-US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5.How many copies does he sell a day?</a:t>
            </a:r>
            <a:endParaRPr lang="en-US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Usually about 10</a:t>
            </a:r>
            <a:endParaRPr lang="en-US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Usually about 50</a:t>
            </a:r>
          </a:p>
          <a:p>
            <a:pPr marL="342900" indent="-342900">
              <a:buAutoNum type="alphaLcParenR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Usually about 100</a:t>
            </a:r>
            <a:endParaRPr lang="en-US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223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416</Words>
  <Application>Microsoft Office PowerPoint</Application>
  <PresentationFormat>Экран (4:3)</PresentationFormat>
  <Paragraphs>76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Listen to the interview</vt:lpstr>
      <vt:lpstr>Слайд 9</vt:lpstr>
      <vt:lpstr>Right answers 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Айжан</cp:lastModifiedBy>
  <cp:revision>109</cp:revision>
  <dcterms:created xsi:type="dcterms:W3CDTF">2012-10-15T18:07:37Z</dcterms:created>
  <dcterms:modified xsi:type="dcterms:W3CDTF">2016-11-22T18:52:27Z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609776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D5.0.5</vt:lpwstr>
  </property>
</Properties>
</file>