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FE872-9B8A-4DD6-A96B-3FC90ECA5823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5A18-E35C-4838-96DE-C619999D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0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45A18-E35C-4838-96DE-C619999D370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75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Угадай, кто изображён на этом портрете?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502346"/>
            <a:ext cx="5111750" cy="339452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564905"/>
            <a:ext cx="3528392" cy="18002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А. С. Пушкин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92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476673"/>
            <a:ext cx="8134672" cy="1080119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Разминка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9512" y="1412776"/>
            <a:ext cx="8856984" cy="144016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366888"/>
              </p:ext>
            </p:extLst>
          </p:nvPr>
        </p:nvGraphicFramePr>
        <p:xfrm>
          <a:off x="323529" y="1397000"/>
          <a:ext cx="8712967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9"/>
                <a:gridCol w="1296144"/>
                <a:gridCol w="2232248"/>
                <a:gridCol w="1728192"/>
                <a:gridCol w="201622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Выстрел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Метель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Станционный смотритель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Гробовщик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Барышня крестьянка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5536" y="3068960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Сильвио,  Марья Гавриловна, Владимир Николаевич,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Бурмин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Адриян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Прохоров,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Готлиб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Шульц, Пётр Петрович Курилкин, Самсон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Вырин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 Дуня, ротмистр Минский, Алексей Берестов, Лиза Муромская, Настя.</a:t>
            </a:r>
          </a:p>
        </p:txBody>
      </p:sp>
    </p:spTree>
    <p:extLst>
      <p:ext uri="{BB962C8B-B14F-4D97-AF65-F5344CB8AC3E}">
        <p14:creationId xmlns:p14="http://schemas.microsoft.com/office/powerpoint/2010/main" val="219380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Парад героев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72816"/>
            <a:ext cx="9036496" cy="4896544"/>
          </a:xfrm>
        </p:spPr>
        <p:txBody>
          <a:bodyPr>
            <a:noAutofit/>
          </a:bodyPr>
          <a:lstStyle/>
          <a:p>
            <a:pPr marL="514350" lvl="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стройная семнадцатилетняя девушка, считаюсь богатой невестою, многие хотели бы жениться на мне или женить своих сыновей. Я воспитана на французских романах и, следовательно, влюблена. Предмет, избранный мною, бедный армейский прапорщик, находящийся в отпуску в своей деревне.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2. Мне тридцать пять лет, угрюмость, крутой нрав, злой язык оказывает сильное влияние на окружающих. Я русский, но ношу иностранное имя. Некогда служил в гусарах, и даже счастливо; никто не знает причины, побудившей выйти меня в отставку и поселиться в бедном местечке, был активным участником освободительного движения и погиб, сражаясь за свободу Греции.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1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Красота моя всех поражала. Бывало, кто ни проедет, всякий похвалит, никто не осудит. Барыни дарили то платочки, то серёжками. Господа проезжие нарочно останавливались, будто бы пообедать аль отужинать, а в самом деле, чтоб на меня подоле поглядеть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3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Литературное домино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Расположить карточки с цитатами в том порядке, в каком они идут в повести.</a:t>
            </a:r>
          </a:p>
          <a:p>
            <a:pPr marL="514350" indent="-514350">
              <a:buAutoNum type="arabicPeriod"/>
            </a:pPr>
            <a:r>
              <a:rPr lang="ru-RU" dirty="0" smtClean="0"/>
              <a:t>Определить основные компоненты композиции повести.</a:t>
            </a:r>
          </a:p>
          <a:p>
            <a:pPr marL="0" indent="0">
              <a:buNone/>
            </a:pPr>
            <a:r>
              <a:rPr lang="ru-RU" dirty="0" smtClean="0"/>
              <a:t>(экспозиция, завязка, кульминация, развязка)</a:t>
            </a:r>
          </a:p>
          <a:p>
            <a:pPr marL="0" indent="0">
              <a:buNone/>
            </a:pPr>
            <a:r>
              <a:rPr lang="ru-RU" dirty="0" smtClean="0"/>
              <a:t>3. Определить тему и главную проблему повести.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2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Знатоки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viridov_Georgiy_-_Metel__Romans_-_Sviridov_Georgiy_-_Metel__Romans_muzofon.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476672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" y="1762125"/>
            <a:ext cx="7724775" cy="3333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25844"/>
            <a:ext cx="8208912" cy="5294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42645"/>
            <a:ext cx="8352929" cy="6264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6" y="323654"/>
            <a:ext cx="8203769" cy="6102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323654"/>
            <a:ext cx="8298922" cy="60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850106"/>
          </a:xfrm>
        </p:spPr>
        <p:txBody>
          <a:bodyPr/>
          <a:lstStyle/>
          <a:p>
            <a:r>
              <a:rPr lang="ru-RU" b="1" i="1" dirty="0" smtClean="0"/>
              <a:t>Знатоки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744416" cy="26678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00" y="1124744"/>
            <a:ext cx="3263727" cy="4176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3284983"/>
            <a:ext cx="2736305" cy="346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Редакторы - оформители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Разработать и нарисовать обложку для «Повестей Белкина» А.С. Пушкина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Дать письменный ответ на проблемный вопрос (по выбору):</a:t>
            </a:r>
          </a:p>
          <a:p>
            <a:pPr marL="0" indent="0">
              <a:buNone/>
            </a:pPr>
            <a:r>
              <a:rPr lang="ru-RU" b="1" i="1" dirty="0" smtClean="0"/>
              <a:t>1. Почему </a:t>
            </a:r>
            <a:r>
              <a:rPr lang="ru-RU" b="1" i="1" dirty="0"/>
              <a:t>Лиза Муромская выдала себя за </a:t>
            </a:r>
            <a:r>
              <a:rPr lang="ru-RU" b="1" i="1" dirty="0" smtClean="0"/>
              <a:t>крестьянку </a:t>
            </a:r>
            <a:r>
              <a:rPr lang="ru-RU" b="1" i="1" dirty="0"/>
              <a:t>Акулину?</a:t>
            </a:r>
          </a:p>
          <a:p>
            <a:pPr marL="0" indent="0">
              <a:buNone/>
            </a:pPr>
            <a:r>
              <a:rPr lang="ru-RU" b="1" i="1" dirty="0"/>
              <a:t>2. Какую роль в повести «</a:t>
            </a:r>
            <a:r>
              <a:rPr lang="ru-RU" b="1" i="1" dirty="0" smtClean="0"/>
              <a:t>Барышня-крестьянка» играет </a:t>
            </a:r>
            <a:r>
              <a:rPr lang="ru-RU" b="1" i="1" dirty="0"/>
              <a:t>антитеза</a:t>
            </a:r>
            <a:r>
              <a:rPr lang="ru-RU" b="1" i="1" dirty="0" smtClean="0"/>
              <a:t>?</a:t>
            </a:r>
          </a:p>
          <a:p>
            <a:pPr marL="0" indent="0">
              <a:buNone/>
            </a:pPr>
            <a:r>
              <a:rPr lang="ru-RU" dirty="0" smtClean="0"/>
              <a:t>(объём  не менее 1- 1,5 стр., составить план ответа, тема в ответе на вопрос должна быть раскрыта полностью, фактический материал должен соответствовать основному тексту, последовательность изложения должна быть соблюдена).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7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23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7444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 Повести Белкина»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22313" y="404665"/>
            <a:ext cx="7772400" cy="3816423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«… Написал я прозою несколько повестей, от которых Баратынский  ржёт и бьётся», - 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 написал Пушкин в своём письме другу П.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Плетнёву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каких повестях идёт речь?</a:t>
            </a:r>
          </a:p>
          <a:p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32656"/>
            <a:ext cx="8496944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«Повести Белкина»: проблемы и герои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проанализировать повести, охарактеризовать героев, выявить основные проблемы каждой повести.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4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1</a:t>
            </a:r>
            <a:endParaRPr lang="ru-RU" sz="4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37" y="937419"/>
            <a:ext cx="3381375" cy="4524375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Стрелялись мы.</a:t>
            </a:r>
          </a:p>
          <a:p>
            <a:pPr algn="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Баратынский</a:t>
            </a: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 поклялся застрелить его по праву дуэли (за ним остался ещё мой выстрел).</a:t>
            </a:r>
          </a:p>
          <a:p>
            <a:pPr algn="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Вечер на бивуаке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2</a:t>
            </a:r>
            <a:endParaRPr lang="ru-RU" sz="4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36712"/>
            <a:ext cx="3647933" cy="466811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80728"/>
            <a:ext cx="4330824" cy="5145435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Кони мчат­ся по буг­рам,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Топ­чут снег глу­бо­кой...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Вот, в сто­рон­ке божий храм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Виден оди­но­кой.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Вдруг ме­те­ли­ца кру­гом;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Снег валит кло­ка­ми;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Чер­ный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вран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сви­стя кры­лом,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Вьет­ся над са­ня­ми;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Вещий стон гла­сит пе­чаль!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Кони то­роп­ли­вы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Чутко смот­рят в темну даль,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Воз­ды­мая гривы...</a:t>
            </a:r>
          </a:p>
          <a:p>
            <a:pPr algn="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Жуковский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82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3</a:t>
            </a:r>
            <a:endParaRPr lang="ru-RU" sz="4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3812662" cy="475252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98776" cy="5162252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зрим ли каждый день гробов,</a:t>
            </a: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Седин дряхлеющей вселенной?</a:t>
            </a:r>
          </a:p>
          <a:p>
            <a:pPr algn="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Державин</a:t>
            </a:r>
          </a:p>
          <a:p>
            <a:pPr algn="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6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008313" cy="11620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7" y="1499394"/>
            <a:ext cx="4752975" cy="34004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Коллежский регистратор,</a:t>
            </a: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Почтовой станции диктатор.</a:t>
            </a:r>
          </a:p>
          <a:p>
            <a:pPr algn="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Князь Вяземский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1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12" y="273050"/>
            <a:ext cx="3638225" cy="5853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 всех ты, Душенька, нарядах хороша.</a:t>
            </a:r>
          </a:p>
          <a:p>
            <a:pPr algn="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Богданович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1786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628800"/>
            <a:ext cx="8640960" cy="28803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>
                <a:gd name="adj" fmla="val 51560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«Битва эрудитов»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0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62507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Критерии: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 этапов,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каждый этап оценивается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 1 до 5 баллов.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Отвечают команды по очереди, в случае, если у команды нет ответа, право дать ответ предоставляется отстающей команде.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3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477</Words>
  <Application>Microsoft Office PowerPoint</Application>
  <PresentationFormat>Экран (4:3)</PresentationFormat>
  <Paragraphs>56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Угадай, кто изображён на этом портрете?</vt:lpstr>
      <vt:lpstr>« Повести Белкина»</vt:lpstr>
      <vt:lpstr>1</vt:lpstr>
      <vt:lpstr>2</vt:lpstr>
      <vt:lpstr>3</vt:lpstr>
      <vt:lpstr>4</vt:lpstr>
      <vt:lpstr>5</vt:lpstr>
      <vt:lpstr>Презентация PowerPoint</vt:lpstr>
      <vt:lpstr>Критерии: 5 этапов,  каждый этап оценивается  от 1 до 5 баллов. Отвечают команды по очереди, в случае, если у команды нет ответа, право дать ответ предоставляется отстающей команде.</vt:lpstr>
      <vt:lpstr>Разминка</vt:lpstr>
      <vt:lpstr>Парад героев</vt:lpstr>
      <vt:lpstr>Презентация PowerPoint</vt:lpstr>
      <vt:lpstr>Презентация PowerPoint</vt:lpstr>
      <vt:lpstr>Литературное домино</vt:lpstr>
      <vt:lpstr>Знатоки</vt:lpstr>
      <vt:lpstr>Знатоки</vt:lpstr>
      <vt:lpstr>Редакторы - оформители</vt:lpstr>
      <vt:lpstr>Домашнее задание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</cp:lastModifiedBy>
  <cp:revision>19</cp:revision>
  <dcterms:modified xsi:type="dcterms:W3CDTF">2016-11-07T05:54:33Z</dcterms:modified>
</cp:coreProperties>
</file>