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6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90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27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6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09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52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41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5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59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4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D93C-B40D-4FF4-8504-FC3AABAC068B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1763-B3AB-4683-BF14-9A48A67D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9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02624" cy="23042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Александр Сергеевич Пушкин </a:t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(06.06.1799 - 10.02.1837)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00240"/>
            <a:ext cx="41044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17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winxmar.ru/131002/553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3284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581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cka3ke.ru/sites/default/files/styles/large_tale/public/skazka_o_rybake_i_rybke_3.jpg?itok=JL6TFdz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690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read.ru/images/illustrations/1362586645418870178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438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child.com.ua/wp-content/gallery/pushkinas/r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522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e-raskraski.ru/images/skazki/ribak-ribka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904656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se-raskraski.ru/images/skazki/ribak-ribka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80" y="557064"/>
            <a:ext cx="59046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578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Величайший русский поэт и писатель, родоначальник новой русской литературы, создатель русского литературного языка. Окончил Царскосельский (Александровский) лицей (1817). В 1820 году под видом служебного перемещения был сослан на юг (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Екатеринослав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Кавказ, Крым, Кишинев, Одесса). В 1824 году уволен со службы и выслан в село Михайловское под полицейский надзор до 1826 года. Скончался от раны, полученной на дуэли.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78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Александр Сергеевич Пушкин с гордостью относился к своей родословной, как по линии отца, так и по линии матери. Хроника жизни предков поэта тесно переплеталась с героическим прошлым государства Российского. </a:t>
            </a:r>
            <a:endParaRPr lang="ru-RU" dirty="0"/>
          </a:p>
        </p:txBody>
      </p:sp>
      <p:sp>
        <p:nvSpPr>
          <p:cNvPr id="4" name="AutoShape 2" descr="https://dev.cbs-vao.ru/media/photos/2015/05/28/x_658545c5.jpg"/>
          <p:cNvSpPr>
            <a:spLocks noChangeAspect="1" noChangeArrowheads="1"/>
          </p:cNvSpPr>
          <p:nvPr/>
        </p:nvSpPr>
        <p:spPr bwMode="auto">
          <a:xfrm>
            <a:off x="155575" y="-2667000"/>
            <a:ext cx="46196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newsmir.info/img/p/1/8/80/797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4300"/>
            <a:ext cx="2650405" cy="3242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49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553" y="374707"/>
            <a:ext cx="8280920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В одном из стихотворений Пушкин написал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3200" dirty="0" smtClean="0">
              <a:effectLst/>
              <a:latin typeface="Courier New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 smtClean="0">
                <a:effectLst/>
                <a:latin typeface="Courier New"/>
                <a:ea typeface="Times New Roman"/>
                <a:cs typeface="Times New Roman"/>
              </a:rPr>
              <a:t>Не торговал мой дед блинами,</a:t>
            </a:r>
            <a:r>
              <a:rPr lang="ru-RU" sz="3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 smtClean="0">
                <a:effectLst/>
                <a:latin typeface="Courier New"/>
                <a:ea typeface="Times New Roman"/>
                <a:cs typeface="Times New Roman"/>
              </a:rPr>
              <a:t>Не ваксил царских </a:t>
            </a:r>
            <a:r>
              <a:rPr lang="ru-RU" sz="3200" dirty="0" err="1" smtClean="0">
                <a:effectLst/>
                <a:latin typeface="Courier New"/>
                <a:ea typeface="Times New Roman"/>
                <a:cs typeface="Times New Roman"/>
              </a:rPr>
              <a:t>сапогов</a:t>
            </a:r>
            <a:r>
              <a:rPr lang="ru-RU" sz="3200" dirty="0" smtClean="0">
                <a:effectLst/>
                <a:latin typeface="Courier New"/>
                <a:ea typeface="Times New Roman"/>
                <a:cs typeface="Times New Roman"/>
              </a:rPr>
              <a:t>,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 smtClean="0">
                <a:effectLst/>
                <a:latin typeface="Courier New"/>
                <a:ea typeface="Times New Roman"/>
                <a:cs typeface="Times New Roman"/>
              </a:rPr>
              <a:t>Не пел с придворными дьячками,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 smtClean="0">
                <a:effectLst/>
                <a:latin typeface="Courier New"/>
                <a:ea typeface="Times New Roman"/>
                <a:cs typeface="Times New Roman"/>
              </a:rPr>
              <a:t>В князья не прыгал из хохлов…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40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usiness-colleg.ru/controllers/image/aHR0cDovL2ltYWdlcy5teXNoYXJlZC5ydS83Njg2MzYvc2xpZGVfMy5qcGc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16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Gcy;&amp;iecy;&amp;rcy;&amp;bcy; &amp;rcy;&amp;ocy;&amp;dcy;&amp;acy; &amp;Pcy;&amp;ucy;&amp;shcy;&amp;kcy;&amp;icy;&amp;ncy;&amp;ycy;&amp;kh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52028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1582341"/>
            <a:ext cx="597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/>
                <a:ea typeface="Times New Roman"/>
              </a:rPr>
              <a:t>Герб Пушкиных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effectLst/>
                <a:latin typeface="Times New Roman"/>
                <a:ea typeface="Times New Roman"/>
              </a:rPr>
              <a:t>Щит разделен горизонталью на две части, из коих в верхней в горностаевом поле на Пурпурной подушке с золочеными кистями положена Княжеская Шапка. В нижней части в правом голубом поле изображена в серебряных латах правая Рука с мечем, вверх подъятым; в левом золотом поле голубой Орел с распростертыми Крыльями, имеющий в когтях Меч и Державу голубого ж цвета. Щит увенчан обыкновенным Дворянским Шлемом с дворянской на нем Короною и тремя Страусовыми перьями.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93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241333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/>
                <a:ea typeface="Times New Roman"/>
              </a:rPr>
              <a:t>Бабушка, Мария Алексеевна Ганнибал (1745-1818г.)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algn="just"/>
            <a:r>
              <a:rPr lang="ru-RU" sz="2400" dirty="0" smtClean="0">
                <a:effectLst/>
                <a:latin typeface="Times New Roman"/>
                <a:ea typeface="Times New Roman"/>
              </a:rPr>
              <a:t>Урожденная Пушкина, мать Н.О. Пушкиной. По словам П.И. Бартенева, "...любила вспоминать старину, и от нее А.С. Пушкин наслышался семейных преданий, коими так дорожил впоследствии".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http://player.myshared.ru/126315/data/images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630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48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90090"/>
            <a:ext cx="8352928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 Александра Сергеевича Пушкина  множество замечательных произведений, однако именно к сказкам можно отнести лишь вышеперечисленные. Если хочется, можете ознакомиться с поэмой «Руслан и Людмила», где во вступлении звучат всем известные строчки: «У лукоморья дуб зеленый». Баллада о женихе и Песнь о Вещем Олеге преподнесены в стихотворной форме.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76864" cy="417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Сказки Пушкина А.С.</a:t>
            </a:r>
            <a:endParaRPr lang="ru-RU" sz="2800" b="1" dirty="0" smtClean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попе и работнике его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Балде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медведихе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царе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Салтане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рыбаке и рыбке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мертвой царевне и семи богатырях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Сказка о золотом петушке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779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Александр Сергеевич Пушкин  (06.06.1799 - 10.02.1837)  </vt:lpstr>
      <vt:lpstr>Биография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  (06.06.1799 - 10.02.1837)  </dc:title>
  <dc:creator>Школа 50</dc:creator>
  <cp:lastModifiedBy>нет</cp:lastModifiedBy>
  <cp:revision>9</cp:revision>
  <dcterms:created xsi:type="dcterms:W3CDTF">2015-09-15T08:16:54Z</dcterms:created>
  <dcterms:modified xsi:type="dcterms:W3CDTF">2021-09-23T07:59:45Z</dcterms:modified>
</cp:coreProperties>
</file>