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8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8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2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3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6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7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5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0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9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3F8B-96BC-40F1-AB4A-AF6A6CEA13F5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8C77-4152-4DE6-9B79-C09A0C59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mochky.narod.ru/mal/Ramochky.narod.ru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7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026" y="2872738"/>
            <a:ext cx="9205341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Абай-дана,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Абай-дара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қазақта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052736"/>
            <a:ext cx="5004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Шығармашылық сабақ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0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&amp;pcy;&amp;rcy;&amp;iecy;&amp;zcy;&amp;iecy;&amp;ncy;&amp;tcy;&amp;acy;&amp;tscy;&amp;icy;&amp;jcy; &quot;8 &amp;Mcy;&amp;acy;&amp;rcy;&amp;tcy;&amp;acy;&quot; (&amp;tscy;&amp;vcy;&amp;iecy;&amp;tcy;&amp;ycy;) 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6" y="908720"/>
            <a:ext cx="8917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«Бес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саусақ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сабақтан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алған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әсерімізбен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бөлісейік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530" y="2924944"/>
            <a:ext cx="35410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Жазира\Desktop\Қысқа мерзімді жоспар\ашық сабақ\Сабақ 4\100PHOTO\SAM_01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1325" r="20994" b="39316"/>
          <a:stretch/>
        </p:blipFill>
        <p:spPr bwMode="auto">
          <a:xfrm>
            <a:off x="5364088" y="4131309"/>
            <a:ext cx="3240360" cy="2394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05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:Абайды жан-жақты таныту, сыни ойлау қабілеттерін дамыту арқылы шығармашылыққа баулу, дарынды,талантты балалармен жұмыс істеу</a:t>
            </a:r>
          </a:p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нәтижесі:</a:t>
            </a: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Абайдың жан-жақты қырлары ақын,композитор,аудармашы, қара сөз шебері екенін біледі, постер қорғау арқылы сыни ойлауға үйренеді.</a:t>
            </a:r>
          </a:p>
        </p:txBody>
      </p:sp>
    </p:spTree>
    <p:extLst>
      <p:ext uri="{BB962C8B-B14F-4D97-AF65-F5344CB8AC3E}">
        <p14:creationId xmlns:p14="http://schemas.microsoft.com/office/powerpoint/2010/main" val="135473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Жазира\Pictures\2005-11-04 001\Ramochky.narod.ru2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11" y="26608"/>
            <a:ext cx="9242118" cy="6831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980728"/>
            <a:ext cx="5602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Құрметті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қонақ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ойыны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85293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Баланы сұрақ қоюға,ойлануға үйрету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Жазира\Documents\Қысқа мерзімді жоспар\ашық сабақ\Сабақ 3\100PHOTO\SAM_00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20513" r="44713" b="19231"/>
          <a:stretch/>
        </p:blipFill>
        <p:spPr bwMode="auto">
          <a:xfrm>
            <a:off x="7046218" y="3861048"/>
            <a:ext cx="2097782" cy="2837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04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Жазира\Pictures\2005-11-04 001\Ramochky.narod.ru1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4758" cy="68563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6875" y="980728"/>
            <a:ext cx="340029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«Автобус </a:t>
            </a:r>
          </a:p>
          <a:p>
            <a:pPr algn="ctr"/>
            <a:r>
              <a:rPr lang="ru-RU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аялдамасы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4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йыны</a:t>
            </a:r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020" y="3104386"/>
            <a:ext cx="5081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1.Мақсат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мақсатың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2.Білім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3.Бақыт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?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4.Ұстаз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ойыңдағы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ұстаз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Жазира\Documents\Қысқа мерзімді жоспар\ашық сабақ\Сабақ 3\100PHOTO\SAM_0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895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Жазира\Documents\Қысқа мерзімді жоспар\ашық сабақ\Сабақ 3\100PHOTO\SAM_0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907967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41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Жазира\Pictures\2005-11-04 001\2734164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916" cy="6929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49687" y="1472010"/>
            <a:ext cx="920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Абай-</a:t>
            </a:r>
            <a:r>
              <a:rPr lang="ru-RU" sz="54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дана,Абай</a:t>
            </a:r>
            <a:r>
              <a:rPr lang="ru-RU" sz="54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-дара </a:t>
            </a:r>
            <a:r>
              <a:rPr lang="ru-RU" sz="54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қазақта</a:t>
            </a:r>
            <a:endParaRPr lang="ru-RU" sz="54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291" y="306896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Эссе , өлең жазуға , сурет салуға болады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Жазира\Documents\Қысқа мерзімді жоспар\ашық сабақ\Сабақ 3\100PHOTO\SAM_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56384" cy="246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Жазира\Documents\Қысқа мерзімді жоспар\ашық сабақ\Сабақ 3\100PHOTO\SAM_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24036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89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amp;SHcy;&amp;acy;&amp;bcy;&amp;lcy;&amp;ocy;&amp;ncy; &amp;pcy;&amp;rcy;&amp;iecy;&amp;zcy;&amp;iecy;&amp;ncy;&amp;tcy;&amp;acy;&amp;tscy;&amp;icy;&amp;jcy; &quot;8 &amp;Mcy;&amp;acy;&amp;rcy;&amp;tcy;&amp;acy;&quot; (&amp;tscy;&amp;vcy;&amp;iecy;&amp;tcy;&amp;ycy;) -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24" y="4727"/>
            <a:ext cx="9126876" cy="68532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08720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Абайды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шығармашылыққа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баулу,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дарынды,талантты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Абайдың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қырлары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ақын,композитор,аудармашы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шебері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постер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ойлауға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үйренеді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5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Жазира\Pictures\2005-11-04 001\56789449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384" y="-1"/>
            <a:ext cx="9152384" cy="68657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84896" y="2327276"/>
            <a:ext cx="4829969" cy="19557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сақтаймын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65" y="616530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Бүгінгі сабаққа қатысты суреттерді таңдап ал да , есіңде сақта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l_fi" descr="7bbbbfb77a7962a190a75d1e665016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2697413"/>
            <a:ext cx="21272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l_fi" descr="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2" y="2697413"/>
            <a:ext cx="20462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gau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"/>
            <a:ext cx="17113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954"/>
            <a:ext cx="2143325" cy="207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244"/>
            <a:ext cx="2419226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52" y="4419020"/>
            <a:ext cx="2635250" cy="17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245"/>
            <a:ext cx="1919288" cy="24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&amp;Acy;&amp;ncy;&amp;icy;&amp;mcy;&amp;acy;&amp;shcy;&amp;kcy;&amp;icy; &amp;Kcy;&amp;ncy;&amp;icy;&amp;gcy;&amp;icy;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080" y="4386474"/>
            <a:ext cx="1778830" cy="17788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" y="2142610"/>
            <a:ext cx="267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Зере мен Ұлжан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170080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Мағауия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&amp;kcy;&amp;rcy;&amp;acy;&amp;scy;&amp;ncy;&amp;acy;&amp;yacy; &amp;fcy;&amp;ocy;&amp;tcy;&amp;ocy; &amp;rcy;&amp;acy;&amp;mcy;&amp;k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20782"/>
            <a:ext cx="9205485" cy="68787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112474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Сергіту сәті  «Соқпақ жол»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8377" y="1766394"/>
            <a:ext cx="51274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Өткенге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салайық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3912" y="2636912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топ: Абай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өскен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топ:Ақын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шығармалары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ІІІ топ: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Абайдың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ән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әлемі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топ: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естеліктер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Жазира\Documents\Қысқа мерзімді жоспар\ашық сабақ\Сабақ 3\100PHOTO\SAM_0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45638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19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&quot;&amp;Rcy;&amp;acy;&amp;dcy;&amp;ucy;&amp;gcy;&amp;acy;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36" y="-6927"/>
            <a:ext cx="9153236" cy="68649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20688"/>
            <a:ext cx="7344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Тірек-сызба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жасаймын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559864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Абайға қатысты білімдеріңді тірек –сызбамен көрсетіңдер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359" y="2967335"/>
            <a:ext cx="78733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Үй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тапсырмасы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«Сурет сыры</a:t>
            </a:r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Абай</a:t>
            </a:r>
          </a:p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өлеңдеріне байланысты </a:t>
            </a:r>
          </a:p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сурет салып келу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28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Жазира</dc:creator>
  <cp:lastModifiedBy>Жазира</cp:lastModifiedBy>
  <cp:revision>20</cp:revision>
  <dcterms:created xsi:type="dcterms:W3CDTF">2013-10-16T16:21:32Z</dcterms:created>
  <dcterms:modified xsi:type="dcterms:W3CDTF">2014-03-31T12:03:16Z</dcterms:modified>
</cp:coreProperties>
</file>