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64" r:id="rId3"/>
    <p:sldId id="26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644E6-78FD-42FE-9C72-424B225958FB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E6630-E1C0-4DAF-8A7C-DAD12795B23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71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E42E7-1F02-47A3-8115-5536B76F11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408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E80F82-C3AD-4834-9DB5-7878F34A3E4D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7264396-5706-4D73-9B07-EA74B8B1ACF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811" y="5037438"/>
            <a:ext cx="4487260" cy="1119353"/>
          </a:xfrm>
        </p:spPr>
        <p:txBody>
          <a:bodyPr>
            <a:noAutofit/>
          </a:bodyPr>
          <a:lstStyle/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 сынып мұғалімі: </a:t>
            </a:r>
          </a:p>
          <a:p>
            <a:pPr algn="ctr"/>
            <a:r>
              <a:rPr lang="kk-KZ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Жанбабаева Гульнафис Алпысбаевна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229710" y="454862"/>
            <a:ext cx="6254969" cy="837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Алматы облысы Еңбекшіқазақ ауданы Ақши ауылы</a:t>
            </a:r>
          </a:p>
          <a:p>
            <a:pPr algn="ctr"/>
            <a:r>
              <a:rPr lang="kk-KZ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«Бөлек батыр атындағы орта мектеп» КММ</a:t>
            </a:r>
            <a:endParaRPr lang="ru-RU" sz="1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 descr="K:\Новая папка\Изображение 004.jpg"/>
          <p:cNvPicPr/>
          <p:nvPr/>
        </p:nvPicPr>
        <p:blipFill>
          <a:blip r:embed="rId3" cstate="print"/>
          <a:srcRect l="12827" t="16453" r="17745"/>
          <a:stretch>
            <a:fillRect/>
          </a:stretch>
        </p:blipFill>
        <p:spPr bwMode="auto">
          <a:xfrm flipH="1">
            <a:off x="1667202" y="1916832"/>
            <a:ext cx="2328832" cy="24685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4719797" y="2030278"/>
            <a:ext cx="4006417" cy="24786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Пәні: </a:t>
            </a:r>
            <a:endParaRPr lang="kk-KZ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Дүниетану</a:t>
            </a:r>
          </a:p>
          <a:p>
            <a:pPr algn="ctr"/>
            <a:r>
              <a:rPr lang="kk-KZ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Сынып: 3 «А»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49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8657" y="2852936"/>
            <a:ext cx="8155374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Адамдардың алғашқы </a:t>
            </a:r>
            <a:endParaRPr lang="kk-K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қоныстары қашан </a:t>
            </a:r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және қалай </a:t>
            </a:r>
            <a:endParaRPr lang="kk-KZ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пайда </a:t>
            </a:r>
            <a:r>
              <a:rPr lang="kk-KZ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болды?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62251" y="2139503"/>
            <a:ext cx="554818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Сабақтың тақырыбы: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06485" y="476672"/>
            <a:ext cx="370107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k-KZ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7-бөлім:</a:t>
            </a:r>
          </a:p>
          <a:p>
            <a:pPr algn="ctr"/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«Су – тіршілік көзі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7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5312" y="2204864"/>
            <a:ext cx="7982891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3.2.3.1 адамдардың табиғи жағдайларға </a:t>
            </a:r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 </a:t>
            </a: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орналасуын талдау </a:t>
            </a:r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рельеф, климат, өсімдік және жануарлар </a:t>
            </a:r>
            <a:endParaRPr lang="kk-KZ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әлемі</a:t>
            </a:r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су нысандары)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980728"/>
            <a:ext cx="42616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 мақсаттары: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5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</TotalTime>
  <Words>75</Words>
  <Application>Microsoft Office PowerPoint</Application>
  <PresentationFormat>Экран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Исполнительная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</dc:creator>
  <cp:lastModifiedBy>12</cp:lastModifiedBy>
  <cp:revision>2</cp:revision>
  <dcterms:created xsi:type="dcterms:W3CDTF">2020-04-05T18:50:23Z</dcterms:created>
  <dcterms:modified xsi:type="dcterms:W3CDTF">2020-04-05T19:18:09Z</dcterms:modified>
</cp:coreProperties>
</file>