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7E2EBF-A963-434B-9CF7-A88602696F35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3765A8-53D7-48C8-B8D3-EB13591D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4509120"/>
            <a:ext cx="4953000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04664"/>
            <a:ext cx="859562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Презентация на тему: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Аэробный и Анаэробный</a:t>
            </a:r>
            <a:b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бег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Впрочем, аэробные нагрузки тоже бывают разные. По интенсивности они могут варьироваться от восстановительных до жестко развивающих. Они позволяют адаптировать тело к спорту и хорошо подготавливают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сердечно-сосудистую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систему к дальнейшему нарастанию физической активности.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Какова роль анаэробных нагрузок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Обычно большая часть тренировок в беговом спорте проходит именно в аэробной зоне, но развитие спортсмена немыслимо без жестких анаэробных нагрузок. Их доля обычно невелика – так, у бегунов на дистанции 800 метров, нагрузки с образованием кислородного долга не превышают 20% от общего объема тренировки. На длинных дистанциях и того меньше. Причем, чем длиннее дистанция, тем меньше объем анаэробного бега.</a:t>
            </a:r>
          </a:p>
          <a:p>
            <a:pPr>
              <a:buNone/>
            </a:pPr>
            <a:r>
              <a:rPr lang="ru-RU" dirty="0" smtClean="0"/>
              <a:t>        Важно понять, что аэробный и анаэробный бег очень взаимосвязаны и от того, насколько грамотно они сочетаются в тренировочном процессе, во многом будут зависеть ваши личные успехи на различных дистанциях.</a:t>
            </a:r>
          </a:p>
          <a:p>
            <a:pPr>
              <a:buNone/>
            </a:pPr>
            <a:r>
              <a:rPr lang="ru-RU" dirty="0" smtClean="0"/>
              <a:t>        Анаэробные нагрузки – стресс, испытание на прочность, но в конечном итоге они делают нас сильнее. Аэробные нагрузки – своеобразная общая подготовка, и именно от них зависит наша возможность в дальнейшем выполнять достаточный объем анаэробных нагрузок.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Отправная точка тренировочных планов — ПАНО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7971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2900" dirty="0" smtClean="0"/>
              <a:t>Мудрую фразу «Все, что нас не убивает, делает нас сильнее» знают многие. Но еще мудрый </a:t>
            </a:r>
            <a:r>
              <a:rPr lang="ru-RU" sz="2900" dirty="0" err="1" smtClean="0"/>
              <a:t>Демокрит</a:t>
            </a:r>
            <a:r>
              <a:rPr lang="ru-RU" sz="2900" dirty="0" smtClean="0"/>
              <a:t> говорил: «Если перейдешь меру, то самое приятное станет неприятным». Это справедливо можно отнести и к нагрузкам.</a:t>
            </a:r>
          </a:p>
          <a:p>
            <a:pPr>
              <a:buNone/>
            </a:pPr>
            <a:r>
              <a:rPr lang="ru-RU" sz="2900" dirty="0" smtClean="0"/>
              <a:t>         К сожалению, многие начинающие бегуны, да и «продвинутые» любители, наивно полагают, что чем больше анаэробных нагрузок, тем лучше они развивают свое тело.</a:t>
            </a:r>
          </a:p>
          <a:p>
            <a:pPr>
              <a:buNone/>
            </a:pPr>
            <a:r>
              <a:rPr lang="ru-RU" sz="2900" dirty="0" smtClean="0"/>
              <a:t>         Увы! Излишек нагрузок на грани возможностей может сослужить плохую службу. Часто в тренировочных планах новичков присутствует большой объем анаэробного бега. А ведь их организм совершенно к нему не готов: нет аэробной базы, не развита общая выносливость.</a:t>
            </a:r>
          </a:p>
          <a:p>
            <a:pPr>
              <a:buNone/>
            </a:pPr>
            <a:r>
              <a:rPr lang="ru-RU" sz="2900" dirty="0" smtClean="0"/>
              <a:t>         Именно поэтому в самом начале занятий бегом необходимо отыскать ту самую точку, где аэробные нагрузки переходят в анаэробные. А уже затем строить тренировочный процесс и планировать соотношение аэробного и анаэробного бега.</a:t>
            </a:r>
          </a:p>
          <a:p>
            <a:pPr>
              <a:buNone/>
            </a:pPr>
            <a:r>
              <a:rPr lang="ru-RU" sz="2900" dirty="0" smtClean="0"/>
              <a:t>         Эта точка называется ПАНО – порог анаэробного обмена. У каждого спортсмена уровень ПАНО сугубо индивидуален, и именно от него необходимо отталкиваться в построении нашего тренировочного плана. Во всяком случае, так поступают все квалифицированные тренеры и серьезные любители.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128792" cy="47451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25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5600" i="1" dirty="0" smtClean="0"/>
              <a:t>1. Держи подбородок приподнятым, смотри на 2-3 метра перед собой, а не под ноги.</a:t>
            </a:r>
          </a:p>
          <a:p>
            <a:r>
              <a:rPr lang="ru-RU" sz="5600" i="1" dirty="0" smtClean="0"/>
              <a:t>2. Следи за дыханием. При легком аэробном беге лучше всего использовать дыхание 3-3 (три шага на вдох, три - на выдох).</a:t>
            </a:r>
          </a:p>
          <a:p>
            <a:r>
              <a:rPr lang="ru-RU" sz="5600" i="1" dirty="0" smtClean="0"/>
              <a:t>3. Продумай маршрут. Выбирай маршрут для пробежки с грунтовой поверхностью и лучше в лесной или парковой зоне.</a:t>
            </a:r>
          </a:p>
          <a:p>
            <a:r>
              <a:rPr lang="ru-RU" sz="5600" i="1" dirty="0" smtClean="0"/>
              <a:t>4. Держи спину ровно! Туловище при беге держи прямо, с легким наклоном вперед. Если начинаешь сутулиться, сделай глубокий вдох и естественно расправь плечи.</a:t>
            </a:r>
          </a:p>
          <a:p>
            <a:r>
              <a:rPr lang="ru-RU" sz="5600" i="1" dirty="0" smtClean="0"/>
              <a:t>5. Береги колени! Бегать надо на </a:t>
            </a:r>
            <a:r>
              <a:rPr lang="ru-RU" sz="5600" i="1" dirty="0" err="1" smtClean="0"/>
              <a:t>присогнутых</a:t>
            </a:r>
            <a:r>
              <a:rPr lang="ru-RU" sz="5600" i="1" dirty="0" smtClean="0"/>
              <a:t> ногах, чтобы амортизировать толчок. Если есть проблемы с коленями, обязательно проконсультируйся со специалистом.</a:t>
            </a:r>
          </a:p>
          <a:p>
            <a:r>
              <a:rPr lang="ru-RU" sz="5600" i="1" dirty="0" smtClean="0"/>
              <a:t>6. Выбери подходящую обувь. Используй для пробежек специальные беговые кроссовки. У таких моделей мягкий носок и более жесткая пяточная часть.</a:t>
            </a:r>
          </a:p>
          <a:p>
            <a:r>
              <a:rPr lang="ru-RU" sz="5600" i="1" dirty="0" smtClean="0"/>
              <a:t>7. Расслабь и опусти плечи. Следи, чтобы плечи не напрягались и оставались все время опущенными, не подтягивай их к шее.</a:t>
            </a:r>
          </a:p>
          <a:p>
            <a:r>
              <a:rPr lang="ru-RU" sz="5600" i="1" dirty="0" smtClean="0"/>
              <a:t>8. Положение рук. </a:t>
            </a:r>
            <a:r>
              <a:rPr lang="ru-RU" sz="5600" i="1" dirty="0" err="1" smtClean="0"/>
              <a:t>Присогни</a:t>
            </a:r>
            <a:r>
              <a:rPr lang="ru-RU" sz="5600" i="1" dirty="0" smtClean="0"/>
              <a:t> руки в локтях до угла в 90 градусов, а ладони собери в нежесткие кулаки.</a:t>
            </a:r>
          </a:p>
          <a:p>
            <a:r>
              <a:rPr lang="ru-RU" sz="5600" i="1" dirty="0" smtClean="0"/>
              <a:t>9. Движение рук. Амплитуда движений руками должна быть достаточно широкой, не прижимай предплечья к корпусу. Перемещай руки вперед и назад, а не поперек груди.</a:t>
            </a:r>
          </a:p>
          <a:p>
            <a:r>
              <a:rPr lang="ru-RU" sz="5600" i="1" dirty="0" smtClean="0"/>
              <a:t>10. Слушай музыку, а не спутника! Во время бега нельзя разговаривать, поэтому лучшим спутником будет плеер, а не подруга.</a:t>
            </a:r>
          </a:p>
          <a:p>
            <a:r>
              <a:rPr lang="ru-RU" sz="5600" i="1" dirty="0" smtClean="0"/>
              <a:t>11. Работа ступни. Опускайся при беге преимущественно на заднюю часть стопы (между пяткой и центром), перекатываясь с пятки на носок и используя последний для толчка.</a:t>
            </a:r>
          </a:p>
          <a:p>
            <a:pPr>
              <a:buNone/>
            </a:pPr>
            <a:endParaRPr lang="ru-RU" sz="56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836712"/>
            <a:ext cx="5722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ru-RU" sz="2800" b="1" dirty="0" smtClean="0">
                <a:solidFill>
                  <a:prstClr val="black"/>
                </a:solidFill>
              </a:rPr>
              <a:t>Бегай правильно!</a:t>
            </a:r>
            <a:endParaRPr lang="ru-RU" sz="28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3581" y="2967335"/>
            <a:ext cx="8816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просмотр!!!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Аэробный и Анаэробный бег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Большинство любителей бега на начальном этапе занятий редко задумываются о теоретических вопросах, считая теорию скучной и ненужной. И совершенно напрасно. Не имея понятий о том, что происходит в организме человека при занятиях спортом, невозможно выяснить свои ошибки и продвинуть процесс тренировок на новый уровень. Для начала предлагаем разобраться, что такое аэробный и анаэробный бег, чем они различаются и как влияют на общую подготовку бегуна.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428f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052736"/>
            <a:ext cx="8040175" cy="53065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Аэробные и анаэробные нагрузки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Все физические нагрузки делятся на:</a:t>
            </a:r>
          </a:p>
          <a:p>
            <a:r>
              <a:rPr lang="ru-RU" sz="4000" i="1" dirty="0" smtClean="0"/>
              <a:t>аэробные</a:t>
            </a:r>
          </a:p>
          <a:p>
            <a:r>
              <a:rPr lang="ru-RU" sz="4000" i="1" dirty="0" smtClean="0"/>
              <a:t>анаэробные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251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Аэробная физическая нагрузка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та, при которой спортсмену (будь то лыжник, велогонщик, бегун,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триатлонист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т.д.) хватает вдыхаемого кислорода, чтобы полностью обеспечить потребности организма в нем.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3251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Анаэробные нагрузки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это, соответственно нагрузки, когда вдыхаемого кислорода недостаточно для удовлетворения запросов организма. В таких случаях начинается процесс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закисления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или как его еще называют – ацидоз. На языке специалистов такое явление нередко называют «кислородный долг» — то есть, мы тратим кислорода больше, чем получаем в процессе дыхания.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1937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6222086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Роль аэробных нагрузок в развитии физической формы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Аэробные нагрузки — это база, на которой строятся все процессы в нашем организме. Без них функционирование тела просто невозможно. Именно они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оздоравливают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наше тело, заставляют эффективно работать каждую его клеточку и мышцу.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Благодаря аэробным нагрузкам повышается общий уровень физической формы и такой немаловажный для бегуна показатель, как общая выносливость. Именно по этой причине многие знаменитые бегуны рекомендуют любителям начинать тренировки с самых низких аэробных нагрузок.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</TotalTime>
  <Words>854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Georgia</vt:lpstr>
      <vt:lpstr>Times New Roman</vt:lpstr>
      <vt:lpstr>Trebuchet MS</vt:lpstr>
      <vt:lpstr>Wingdings 2</vt:lpstr>
      <vt:lpstr>Городская</vt:lpstr>
      <vt:lpstr>Презентация PowerPoint</vt:lpstr>
      <vt:lpstr>  Аэробный и Анаэробный бег </vt:lpstr>
      <vt:lpstr>Презентация PowerPoint</vt:lpstr>
      <vt:lpstr>Аэробные и анаэробные нагрузки </vt:lpstr>
      <vt:lpstr>Презентация PowerPoint</vt:lpstr>
      <vt:lpstr>Презентация PowerPoint</vt:lpstr>
      <vt:lpstr>Презентация PowerPoint</vt:lpstr>
      <vt:lpstr>Роль аэробных нагрузок в развитии физической формы </vt:lpstr>
      <vt:lpstr>Презентация PowerPoint</vt:lpstr>
      <vt:lpstr>Презентация PowerPoint</vt:lpstr>
      <vt:lpstr>Какова роль анаэробных нагрузок </vt:lpstr>
      <vt:lpstr>Отправная точка тренировочных планов — ПАНО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Home Kazan</cp:lastModifiedBy>
  <cp:revision>8</cp:revision>
  <dcterms:created xsi:type="dcterms:W3CDTF">2016-10-14T15:10:35Z</dcterms:created>
  <dcterms:modified xsi:type="dcterms:W3CDTF">2017-12-27T07:27:22Z</dcterms:modified>
</cp:coreProperties>
</file>