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2" r:id="rId2"/>
    <p:sldId id="256" r:id="rId3"/>
    <p:sldId id="296" r:id="rId4"/>
    <p:sldId id="260" r:id="rId5"/>
    <p:sldId id="275" r:id="rId6"/>
    <p:sldId id="262" r:id="rId7"/>
    <p:sldId id="257" r:id="rId8"/>
    <p:sldId id="304" r:id="rId9"/>
    <p:sldId id="265" r:id="rId10"/>
    <p:sldId id="266" r:id="rId11"/>
    <p:sldId id="268" r:id="rId12"/>
    <p:sldId id="270" r:id="rId13"/>
    <p:sldId id="271" r:id="rId14"/>
    <p:sldId id="279" r:id="rId15"/>
    <p:sldId id="277" r:id="rId16"/>
    <p:sldId id="280" r:id="rId17"/>
    <p:sldId id="281" r:id="rId18"/>
    <p:sldId id="282" r:id="rId19"/>
    <p:sldId id="284" r:id="rId20"/>
    <p:sldId id="285" r:id="rId21"/>
    <p:sldId id="286" r:id="rId22"/>
    <p:sldId id="283" r:id="rId23"/>
    <p:sldId id="295" r:id="rId24"/>
    <p:sldId id="287" r:id="rId25"/>
    <p:sldId id="288" r:id="rId26"/>
    <p:sldId id="293" r:id="rId27"/>
    <p:sldId id="289" r:id="rId28"/>
    <p:sldId id="294" r:id="rId29"/>
    <p:sldId id="291" r:id="rId30"/>
    <p:sldId id="303" r:id="rId31"/>
    <p:sldId id="297" r:id="rId32"/>
    <p:sldId id="29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F439-FEAB-4FF1-A097-BED5F94388E3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CF6E5-0711-4ED4-B49C-8C986C8F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CF6E5-0711-4ED4-B49C-8C986C8F17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61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700"/>
            <a:ext cx="9468544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692130" cy="309634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(ясли-сад) №11 «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636912"/>
            <a:ext cx="59293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Рудакова  Анастасия Анатольевна</a:t>
            </a:r>
          </a:p>
          <a:p>
            <a:pPr algn="just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Красноперекопск, 2018 г.</a:t>
            </a:r>
          </a:p>
        </p:txBody>
      </p:sp>
    </p:spTree>
    <p:extLst>
      <p:ext uri="{BB962C8B-B14F-4D97-AF65-F5344CB8AC3E}">
        <p14:creationId xmlns:p14="http://schemas.microsoft.com/office/powerpoint/2010/main" xmlns="" val="20523729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4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58329" y="1857365"/>
            <a:ext cx="8785671" cy="78581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71744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81672" y="1916832"/>
            <a:ext cx="4248472" cy="136815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ВООБРАЖЕНИЕ 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ДОШКОЛЬНИКА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588224" y="2852936"/>
            <a:ext cx="122413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763688" y="2924944"/>
            <a:ext cx="1008113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image_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2625756" cy="2520280"/>
          </a:xfrm>
          <a:prstGeom prst="rect">
            <a:avLst/>
          </a:prstGeom>
        </p:spPr>
      </p:pic>
      <p:pic>
        <p:nvPicPr>
          <p:cNvPr id="16" name="Рисунок 15" descr="image_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731668"/>
            <a:ext cx="2574286" cy="25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2" y="12700"/>
            <a:ext cx="932207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6700366" cy="86337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 ДОШКОЛЬНИКА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Татьяна\Desktop\scr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340768"/>
            <a:ext cx="2520280" cy="4968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Овал 12"/>
          <p:cNvSpPr/>
          <p:nvPr/>
        </p:nvSpPr>
        <p:spPr>
          <a:xfrm>
            <a:off x="4012154" y="1146352"/>
            <a:ext cx="2952328" cy="1162364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ОБРАЗНОЕ МЫШЛЕНИЕ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25926" y="2394803"/>
            <a:ext cx="2952328" cy="129614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02524" y="3782676"/>
            <a:ext cx="2952328" cy="129614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 – ДЕЙСТВЕННОЕ МЫШЛЕНИЕ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92990" y="5229200"/>
            <a:ext cx="3060340" cy="1296144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 – ОБРАЗНОЕ МЫШЛЕНИЕ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843731" y="1652955"/>
            <a:ext cx="978408" cy="6153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870635" y="4463993"/>
            <a:ext cx="978408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886912" y="2982295"/>
            <a:ext cx="978408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823421" y="5898126"/>
            <a:ext cx="978408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1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316812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6700366" cy="6473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39952" y="2420888"/>
            <a:ext cx="4214842" cy="1714512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ДОШКОЛЬНИКА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627784" y="3365503"/>
            <a:ext cx="444020" cy="6395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m-8glmJxE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3347864" cy="2060848"/>
          </a:xfrm>
          <a:prstGeom prst="rect">
            <a:avLst/>
          </a:prstGeom>
        </p:spPr>
      </p:pic>
      <p:pic>
        <p:nvPicPr>
          <p:cNvPr id="17" name="Рисунок 16" descr="rVrPVc6Eq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92896"/>
            <a:ext cx="3240360" cy="2269834"/>
          </a:xfrm>
          <a:prstGeom prst="rect">
            <a:avLst/>
          </a:prstGeom>
        </p:spPr>
      </p:pic>
      <p:pic>
        <p:nvPicPr>
          <p:cNvPr id="21" name="Рисунок 20" descr="RBItokeu0F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0"/>
            <a:ext cx="3240360" cy="2132856"/>
          </a:xfrm>
          <a:prstGeom prst="rect">
            <a:avLst/>
          </a:prstGeom>
        </p:spPr>
      </p:pic>
      <p:pic>
        <p:nvPicPr>
          <p:cNvPr id="26" name="Рисунок 25" descr="XhO-mtdN0o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509120"/>
            <a:ext cx="3131840" cy="2348880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 rot="5400000">
            <a:off x="3419872" y="2780928"/>
            <a:ext cx="504056" cy="7920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6390524">
            <a:off x="4237578" y="2279316"/>
            <a:ext cx="560758" cy="2836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3414248">
            <a:off x="3271651" y="2326086"/>
            <a:ext cx="1124902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557534">
            <a:off x="4434824" y="3848888"/>
            <a:ext cx="504056" cy="6607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0" y="0"/>
            <a:ext cx="934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58329" y="2000241"/>
            <a:ext cx="8785671" cy="420647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3108" y="1856224"/>
            <a:ext cx="4929222" cy="142876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 ДОШКОЛЬНИКА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357950" y="3143248"/>
            <a:ext cx="64294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</p:cNvCxnSpPr>
          <p:nvPr/>
        </p:nvCxnSpPr>
        <p:spPr>
          <a:xfrm rot="5400000">
            <a:off x="2399423" y="2819432"/>
            <a:ext cx="209239" cy="721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image_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646405"/>
            <a:ext cx="2699790" cy="1799157"/>
          </a:xfrm>
          <a:prstGeom prst="rect">
            <a:avLst/>
          </a:prstGeom>
        </p:spPr>
      </p:pic>
      <p:pic>
        <p:nvPicPr>
          <p:cNvPr id="23" name="Рисунок 22" descr="IiHet_wOk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2917463" cy="1944216"/>
          </a:xfrm>
          <a:prstGeom prst="rect">
            <a:avLst/>
          </a:prstGeom>
        </p:spPr>
      </p:pic>
      <p:pic>
        <p:nvPicPr>
          <p:cNvPr id="24" name="Рисунок 23" descr="DR-rfXSHNT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509120"/>
            <a:ext cx="2735077" cy="1822673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4355976" y="3356992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9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4260" y="12700"/>
            <a:ext cx="7993591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5544616" cy="2264172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примерной общеобразовательной программе дошкольного образования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 РОЖДЕНИЯ ДО ШКОЛЫ под ред. Н. Е.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Т. С. Комаровой, М. А. Васильевой большое место определено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познавательному развитию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6" name="Picture 2" descr="&amp;Bcy;&amp;iecy;&amp;zcy;&amp;ycy;&amp;mcy;&amp;yacy;&amp;ncy;&amp;ncy;&amp;ycy;&amp;j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180" y="3007489"/>
            <a:ext cx="2638860" cy="2797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8319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3170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58329" y="2000241"/>
            <a:ext cx="8785671" cy="857255"/>
          </a:xfrm>
        </p:spPr>
        <p:txBody>
          <a:bodyPr>
            <a:noAutofit/>
          </a:bodyPr>
          <a:lstStyle/>
          <a:p>
            <a:endParaRPr lang="ru-RU" sz="48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57158" y="364331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1500163" y="2000240"/>
            <a:ext cx="6357983" cy="107157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43108" y="3068960"/>
            <a:ext cx="214314" cy="2857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637606" y="3083780"/>
            <a:ext cx="214314" cy="18573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69854" y="3068960"/>
            <a:ext cx="214314" cy="221457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143768" y="3068960"/>
            <a:ext cx="214314" cy="2857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429000"/>
            <a:ext cx="3000396" cy="142876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 -  ИССЛЕДОВАТЕЛЬСКОЙ ДЕЯТЕЛЬНОСТИ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43220" y="5000636"/>
            <a:ext cx="1628780" cy="114300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ФЭМП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09114" y="5357826"/>
            <a:ext cx="2643206" cy="121444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ОЗНАКОМЛЕНИЕ С МИРОМ ПРИРОДЫ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2422" y="3429000"/>
            <a:ext cx="2786082" cy="142876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ПРИОБЩЕНИЕ К СОЦИОКУЛЬТУРНЫМ ЦЕННОСТЯМ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7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7056784" cy="144016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447452"/>
            <a:ext cx="709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463" y="12700"/>
            <a:ext cx="7325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ОБРАЗОВАТЕЛЬНОЙ ДЕЯТЕЛЬНОСТИ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574092"/>
            <a:ext cx="7056784" cy="61949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детское любопытство и развивать интерес к совместному со взрослыми и самостоятельному познанию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259524"/>
            <a:ext cx="7200800" cy="11758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познавательные и речевые умения по выявлению свойств, качеств и отношений объектов окружающего мира (предметного, природного, социального), способы обследования предметов.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3501008"/>
            <a:ext cx="7272808" cy="7918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сенсорных эталонах: цветах спектра, геометрических фигурах, отношениях по величине и поддерживать использование их в самостоятельной деятельности.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4365104"/>
            <a:ext cx="7272808" cy="792088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представления об объектах ближайшего окружения и поддерживать стремление отражать их в разных продуктах детской деятельности.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5229200"/>
            <a:ext cx="7272808" cy="77587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детей о взрослых и сверстниках, особенностях их внешнего вида, о делах и добрых поступках людей, о семье и родственных отношениях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6021288"/>
            <a:ext cx="7272808" cy="836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детей о детском саде и его ближайшем окружении.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4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7463" y="0"/>
            <a:ext cx="9327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7056784" cy="144016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040" y="843697"/>
            <a:ext cx="6840760" cy="5783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познавательных интересов детей.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48" y="1988840"/>
            <a:ext cx="710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463" y="12700"/>
            <a:ext cx="732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 ПОЗНАВАТЕЛЬНО – ИССЛЕДОВАТЕЛЬСКОЙ ДЕЯТЕЛЬНОСТИ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ашивка 1"/>
          <p:cNvSpPr/>
          <p:nvPr/>
        </p:nvSpPr>
        <p:spPr>
          <a:xfrm rot="5400000">
            <a:off x="-6682" y="1716502"/>
            <a:ext cx="1356764" cy="893329"/>
          </a:xfrm>
          <a:prstGeom prst="chevr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152804" y="2487028"/>
            <a:ext cx="1014207" cy="869737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16618" y="3105371"/>
            <a:ext cx="1080122" cy="863279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Нашивка 7"/>
          <p:cNvSpPr/>
          <p:nvPr/>
        </p:nvSpPr>
        <p:spPr>
          <a:xfrm rot="5400000">
            <a:off x="-228397" y="4026454"/>
            <a:ext cx="1800195" cy="893326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6797" y="5159409"/>
            <a:ext cx="1296144" cy="859662"/>
          </a:xfrm>
          <a:prstGeom prst="chevro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134874" y="5909118"/>
            <a:ext cx="1039046" cy="858721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4700" y="1422068"/>
            <a:ext cx="5950184" cy="830751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расширять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ориентировки в окружающем, сенсорное развитие, развивать любознательность и познавательную мотивацию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4700" y="2271447"/>
            <a:ext cx="5950184" cy="5814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 действия, становление сознания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88320" y="2841549"/>
            <a:ext cx="5946564" cy="58661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и творческую активность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8320" y="3428163"/>
            <a:ext cx="5946564" cy="1394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первичные представления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4700" y="4820278"/>
            <a:ext cx="5950184" cy="1105875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восприятие, внимание, память, наблюдательность, способность анализировать, сравнивать, выделять характерные, существенные признаки предметов и явлений окружающего мира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4700" y="5896754"/>
            <a:ext cx="5950184" cy="7726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устанавливать простейшие связи между предметами и явлениями, делать простейшие обобщения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19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9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25252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ПОЗНАВАТЕЛЬНО - ИССЛЕДОВАТЕЛЬСКОЙ ДЕЯТЕЛЬНОСТИ</a:t>
            </a: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411928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179512" y="2780928"/>
            <a:ext cx="3094980" cy="2301977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Первичные представления об объектах окружающего мира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915816" y="3717032"/>
            <a:ext cx="3643338" cy="1825057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6732240" y="2492896"/>
            <a:ext cx="2664296" cy="2016223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 развитие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2771800" y="1772816"/>
            <a:ext cx="3929090" cy="1283732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МЛАДШАЯ ГРУППА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7" idx="4"/>
          </p:cNvCxnSpPr>
          <p:nvPr/>
        </p:nvCxnSpPr>
        <p:spPr>
          <a:xfrm flipH="1">
            <a:off x="4716016" y="3056548"/>
            <a:ext cx="20329" cy="660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 rot="5400000">
            <a:off x="3102394" y="2811740"/>
            <a:ext cx="187999" cy="301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00192" y="2852936"/>
            <a:ext cx="391248" cy="290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41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732" y="0"/>
            <a:ext cx="929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23528" y="0"/>
            <a:ext cx="6786610" cy="1000132"/>
          </a:xfrm>
          <a:prstGeom prst="cloudCallout">
            <a:avLst>
              <a:gd name="adj1" fmla="val -43653"/>
              <a:gd name="adj2" fmla="val 39849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Первичные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представления об объектах окружающего мира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071546"/>
            <a:ext cx="6192688" cy="57864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Blip>
                <a:blip r:embed="rId4"/>
              </a:buBlip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сосредоточивать внимание на предметах и явлениях предметно-пространственной развивающей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среды;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простейшие связи между предметами и явлениями, делать простейшие обобщения.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определять цвет, величину, форму, вес (легкий, тяжелый) предметов; расположение их по отношению к ребенку (далеко, близко, высоко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материалами (дерево, бумага, ткань, глина), их свойствами (прочность, твердость, мягкость).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исследовательский интерес, проводить простейшие наблюдения.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способам обследования предметов, включая простейшие опыты (тонет — не тонет, рвется — не рвется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группировать и классифицировать знакомые предметы (обувь — одежда; посуда чайная, столовая,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кухонная)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1750" y="0"/>
            <a:ext cx="93487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884368" cy="280831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познавательного развития детей посредством образовательной организованной деятельности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второй младшей группе</a:t>
            </a: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17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732" y="0"/>
            <a:ext cx="929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28596" y="344167"/>
            <a:ext cx="6500858" cy="1156007"/>
          </a:xfrm>
          <a:prstGeom prst="cloudCallout">
            <a:avLst>
              <a:gd name="adj1" fmla="val -43653"/>
              <a:gd name="adj2" fmla="val 39849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700808"/>
            <a:ext cx="5688632" cy="4824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Blip>
                <a:blip r:embed="rId4"/>
              </a:buBlip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Подбирать предметы по цвету и величине (большие, средние и маленькие; 2–3 цветов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indent="-342900" algn="just">
              <a:buBlip>
                <a:blip r:embed="rId4"/>
              </a:buBlip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пирамидку из уменьшающихся по размеру колец, чередуя в определенной последовательности 2–3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цвета;</a:t>
            </a:r>
          </a:p>
          <a:p>
            <a:pPr marL="342900" indent="-342900" algn="just">
              <a:buBlip>
                <a:blip r:embed="rId4"/>
              </a:buBlip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картинку из 4–6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частей.</a:t>
            </a:r>
          </a:p>
          <a:p>
            <a:pPr marL="342900" indent="-342900" algn="just">
              <a:buBlip>
                <a:blip r:embed="rId4"/>
              </a:buBlip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совместных дидактических играх учить детей выполнять постепенно усложняющиеся правила.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185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116632"/>
            <a:ext cx="6143668" cy="819521"/>
          </a:xfrm>
          <a:prstGeom prst="cloudCallout">
            <a:avLst>
              <a:gd name="adj1" fmla="val -43653"/>
              <a:gd name="adj2" fmla="val 39849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 развитие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928671"/>
            <a:ext cx="6948264" cy="58126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Blip>
                <a:blip r:embed="rId4"/>
              </a:buBlip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чувственный опыт детей, развивать умение фиксировать его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(активно включая все органы чувств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образные представления (используя при характеристике предметов эпитеты и сравнения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ознакомления детей с цветом, формой,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величиной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осязаемыми свойствами предметов (теплый, холодный, твердый, мягкий, пушистый и т. 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воспринимать звучание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музыкальных инструментов, родной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выделять цвет, форму, величину как особые свойства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Группировать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однородные предметы по нескольким сенсорным признакам: величине, форме,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цвету.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установления тождества и различия предметов по их свойствам: величине, форме,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цвету.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Подсказывать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название форм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круглая, треугольная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прямо- угольная и квадратная)</a:t>
            </a:r>
          </a:p>
        </p:txBody>
      </p:sp>
    </p:spTree>
    <p:extLst>
      <p:ext uri="{BB962C8B-B14F-4D97-AF65-F5344CB8AC3E}">
        <p14:creationId xmlns:p14="http://schemas.microsoft.com/office/powerpoint/2010/main" xmlns="" val="30041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925252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411928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6854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3108" y="1916832"/>
            <a:ext cx="4714908" cy="1202432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3344" y="4845391"/>
            <a:ext cx="3002632" cy="129825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ОТКРЫВАЕТ МИР ПРИРОДЫ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43632" y="3286124"/>
            <a:ext cx="3600400" cy="1285884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 И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ДРУГИХ ЛЮДЕЙ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4827912"/>
            <a:ext cx="3285578" cy="13157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ШАГИ В МАТЕМАТИКУ. ИССЛЕДУЕМ И ЭКСПЕРИМЕНТИРУЕМ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318892"/>
            <a:ext cx="3024336" cy="12531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СЕНСОРНОЙ КУЛЬТУРЫ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66985">
            <a:off x="2297778" y="2775164"/>
            <a:ext cx="71291" cy="55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782603">
            <a:off x="6853837" y="2691380"/>
            <a:ext cx="76355" cy="673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66115" flipH="1">
            <a:off x="3845243" y="3131174"/>
            <a:ext cx="45719" cy="1677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700795" flipH="1">
            <a:off x="5092413" y="3115159"/>
            <a:ext cx="45719" cy="1705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827583" y="404664"/>
            <a:ext cx="7056785" cy="597666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входит в сознание человека лишь через дверь органов внешних чувств. Если она закрыта, то он не может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войти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него, не может вступить с ним в связь. Мир тогда не существует для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сознания»     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(Т. В.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Прейер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96536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032366" y="294410"/>
            <a:ext cx="3167498" cy="1859098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РАЗЛИЧЕНИЕ ЦВЕТОВ СПЕКТРА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2195735" y="5009552"/>
            <a:ext cx="4680521" cy="1731815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ГЕОМЕТРИЧЕСКИХ ФИГУР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79511" y="188640"/>
            <a:ext cx="3528392" cy="164307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ПРЕДМЕТОВ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496" y="2204864"/>
            <a:ext cx="3600399" cy="280468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СЕНСОРНОЙ КУЛЬТУРЫ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123728" y="1680156"/>
            <a:ext cx="720080" cy="5247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72262" y="2153508"/>
            <a:ext cx="1559778" cy="699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5"/>
          </p:cNvCxnSpPr>
          <p:nvPr/>
        </p:nvCxnSpPr>
        <p:spPr>
          <a:xfrm>
            <a:off x="3108629" y="4598816"/>
            <a:ext cx="527266" cy="501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Documents and Settings\1\Рабочий стол\фото презентация2\IMG_9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52936"/>
            <a:ext cx="2805480" cy="18722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4" name="Рисунок 43" descr="1a2c279aab6e016866dc6cbc7f3ea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44" y="5373216"/>
            <a:ext cx="2026184" cy="12775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185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732" y="0"/>
            <a:ext cx="92995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1294" y="129172"/>
            <a:ext cx="4214842" cy="157163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 И ДРУГИХ ЛЮДЕЙ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9512" y="2852936"/>
            <a:ext cx="3000396" cy="214314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(ВЗРОСЛЫЕ И ДЕТИ)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699792" y="4221088"/>
            <a:ext cx="3857652" cy="2571768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ПРЕДСТАВЛЕНИЙ  РЕБЕНКА  О СЕБЕ И О СВОЕЙ СЕМЬЕ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11760" y="1700808"/>
            <a:ext cx="50405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688715" y="1700808"/>
            <a:ext cx="307221" cy="273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ltn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132856"/>
            <a:ext cx="2451225" cy="1800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3185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752528" cy="4104456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детских лет занимается математикой, тот развивает внимание, тренирует свой мозг, свою волю, воспитывает настойчивость и упорство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достижении цели.»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(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А.Маркушевич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i="1" dirty="0" smtClean="0">
                <a:latin typeface="Monotype Corsiva" pitchFamily="66" charset="0"/>
              </a:rPr>
              <a:t/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4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350"/>
            <a:ext cx="939653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4624"/>
            <a:ext cx="4786346" cy="15001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ШАГИ В МАТЕМАТИКУ. ИССЛЕДУЕМ И ЭКСПЕРИМЕНТИРУЕМ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07504" y="2214554"/>
            <a:ext cx="2643206" cy="157163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ОБОБЩАТЬ ГРУППУ ПРЕДМЕТОВ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377636" y="1412776"/>
            <a:ext cx="2714644" cy="1557342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ПРОСТЫХ СВЯЗЕЙ И ОТНОШЕНИЙ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286116" y="5026856"/>
            <a:ext cx="3786214" cy="1714512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ОРИЕНТИРОВАТЬСЯ В НЕБОЛЬШОМ ПРОСТРАНСТВЕ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74890" y="4221088"/>
            <a:ext cx="2928958" cy="1557342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ПРИЕМОВ НАЛОЖЕНИЯ И ПРИЛОЖЕНИЯ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35896" y="1570288"/>
            <a:ext cx="741740" cy="693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151620" y="1544822"/>
            <a:ext cx="468052" cy="718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644693" y="1544822"/>
            <a:ext cx="335986" cy="2676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16125"/>
            <a:ext cx="2324057" cy="1739592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24" name="Прямая со стрелкой 23"/>
          <p:cNvCxnSpPr/>
          <p:nvPr/>
        </p:nvCxnSpPr>
        <p:spPr>
          <a:xfrm>
            <a:off x="3214108" y="1544822"/>
            <a:ext cx="493796" cy="3756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5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632848" cy="4104456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В.Н.Сухомлинский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present5.com/presentforday2/20170210/754545_images/754545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7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732" y="0"/>
            <a:ext cx="92995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2700"/>
            <a:ext cx="6912768" cy="1472084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51520" y="188640"/>
            <a:ext cx="2703244" cy="194421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ОБЪЕКТОВ И  ЯВЛЕНИЙ НЕЖИВОЙ ПРИРОДЫ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79512" y="4896564"/>
            <a:ext cx="2843226" cy="162878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СЕЗОННЫЕ ИЗМЕНЕНИЯ ПРИРОДЫ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944448" y="503506"/>
            <a:ext cx="3075824" cy="1557342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ПОНИМАНИЕ ОБ УХОДЕ ЗА ЖИВОТНЫМИ И РАСТЕНИЯМИ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347864" y="4610242"/>
            <a:ext cx="4824536" cy="184309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ПРОСТЕЙШИХ СПОСОБОВ ЭКСПЕРИМЕНТИРОВАНИЯ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771800" y="2301149"/>
            <a:ext cx="3168352" cy="2107957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ОТКРЫВАЕТ МИР ПРИРОДЫ</a:t>
            </a:r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flipH="1" flipV="1">
            <a:off x="2627784" y="1628800"/>
            <a:ext cx="608010" cy="981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64088" y="1857364"/>
            <a:ext cx="648072" cy="693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771801" y="4293096"/>
            <a:ext cx="864095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6" name="Прямая со стрелкой 13315"/>
          <p:cNvCxnSpPr>
            <a:stCxn id="2" idx="5"/>
          </p:cNvCxnSpPr>
          <p:nvPr/>
        </p:nvCxnSpPr>
        <p:spPr>
          <a:xfrm>
            <a:off x="5476158" y="4100403"/>
            <a:ext cx="536002" cy="624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sov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0760" y="2384884"/>
            <a:ext cx="1728192" cy="228368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87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58329" y="2000240"/>
            <a:ext cx="8785671" cy="438108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«Схема развития любого вида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деятельности: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сначала она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осуществляется в совместной деятельности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взрослыми, затем в совместной деятельности со сверстниками и, наконец, становится самостоятельной деятельностью ребёнка».              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(Л. С.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4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58329" y="2000240"/>
            <a:ext cx="8785671" cy="4381088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43116"/>
            <a:ext cx="912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Jreynm1eV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356388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UkJLZNqLS4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645024"/>
            <a:ext cx="341987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1547664" y="270892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4168" y="2636912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77785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4878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339752" y="1340768"/>
            <a:ext cx="6804248" cy="403244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ребенка - невероятное путешествие, которое начинается еще до рождения! И это трудный путь, который проходит через горы образовательной информации, социального и эмоционального развития ребенка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4.infourok.ru/uploads/ex/0f0e/00103bad-12cdd0ff/im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4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700"/>
            <a:ext cx="932452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9632" y="1983209"/>
            <a:ext cx="6336704" cy="310197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0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700"/>
            <a:ext cx="9324527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124178" cy="28146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ознание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это процесс получения человеком нового знания, открытие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неизвестного ранее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http://dou24.ru/mkdou13/images/stories/kartinki/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429000"/>
            <a:ext cx="4299960" cy="28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05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289" y="12700"/>
            <a:ext cx="913553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2700"/>
            <a:ext cx="7020272" cy="91518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 ребенка</a:t>
            </a:r>
            <a:r>
              <a:rPr lang="ru-RU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endParaRPr lang="ru-RU" sz="22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124744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непрерывный 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Century Gothic" pitchFamily="34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чем знакомится малыш на данном жизненном этапе, играет важную роль для него в будущем.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полученная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новая информация трансформируется в знания и, следовательно, в опыт. 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124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34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339753" y="980728"/>
            <a:ext cx="4608512" cy="245967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Малыш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 окружающего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мира. Мир открывается ребёнку через опыт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личных ощущений, действий, переживаний.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95289" y="3645024"/>
            <a:ext cx="7489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645024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12700"/>
            <a:ext cx="9308306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6227762" cy="2768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57298"/>
            <a:ext cx="6820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качестве основного принципа дошкольного образования  рассматривает формирование познавательных интересов и познавательных действий ребёнка в различных видах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Кроме того стандарт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 на развитие интеллектуальных качеств дошкольников.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ему 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должна обеспечивать развитие личности детей 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видах деятельности.</a:t>
            </a:r>
          </a:p>
        </p:txBody>
      </p:sp>
      <p:pic>
        <p:nvPicPr>
          <p:cNvPr id="6" name="Picture 2" descr="C:\Documents and Settings\1\Рабочий стол\презентация ира2\fgos_2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0"/>
            <a:ext cx="475602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877273"/>
            <a:ext cx="707236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ОБРАЗОВАНИЯ 17.10.2013.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6350"/>
            <a:ext cx="9317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700"/>
            <a:ext cx="939653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844823"/>
            <a:ext cx="6227762" cy="30243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развитие интересов детей, любознательности и познавательной мотивации;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действий, становление сознания;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развитие воображения и творческой активности;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формирование первичных представлений о себе, других людях, объектах окружающего мира,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о малой родине и Отечестве, представлений 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о планете Земля как общем доме людей, об особенностях ее природы, многообразии стран и народов мира.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877273"/>
            <a:ext cx="707236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90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916832"/>
            <a:ext cx="87484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>
              <a:buBlip>
                <a:blip r:embed="rId5"/>
              </a:buBlip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интересов детей, любознательности и познавательной мотивации;</a:t>
            </a: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Формирование познавательных действий, становление сознания;</a:t>
            </a: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Развитие воображения и творческой активности;</a:t>
            </a: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Формирование первичных представлений о себе, других людях, объектах окружающего мира;</a:t>
            </a: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 малой родине и Отечестве, представлений 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праздниках;</a:t>
            </a:r>
          </a:p>
          <a:p>
            <a:pPr>
              <a:buBlip>
                <a:blip r:embed="rId5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 планете Земля как общем доме людей, об особенностях ее природы, многообразии стран и народов мира.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3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0006-006-Igry-dlja-doshkolniko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357188"/>
            <a:ext cx="8286750" cy="4668837"/>
          </a:xfrm>
        </p:spPr>
      </p:pic>
      <p:pic>
        <p:nvPicPr>
          <p:cNvPr id="4" name="Содержимое 3" descr="0006-006-Igry-dlja-doshkolnik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xmlns="" val="31900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3615</TotalTime>
  <Words>1098</Words>
  <Application>Microsoft Office PowerPoint</Application>
  <PresentationFormat>Экран (4:3)</PresentationFormat>
  <Paragraphs>151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Обычная</vt:lpstr>
      <vt:lpstr>  Муниципальное бюджетное  дошкольное образовательное учреждение (ясли-сад) №11 «Жемчужинка»      </vt:lpstr>
      <vt:lpstr>Актуальность познавательного развития детей посредством образовательной организованной деятельности во второй младшей группе</vt:lpstr>
      <vt:lpstr>  </vt:lpstr>
      <vt:lpstr>      «Познание» - это процесс получения человеком нового знания, открытие неизвестного ранее.       </vt:lpstr>
      <vt:lpstr>     Познавательное развитие ребенка     </vt:lpstr>
      <vt:lpstr>Малыш – природный исследователь окружающего мира. Мир открывается ребёнку через опыт его личных ощущений, действий, переживаний.</vt:lpstr>
      <vt:lpstr>      </vt:lpstr>
      <vt:lpstr>    ПОЗНАВАТЕЛЬНОЕ РАЗВИТИЕ - развитие интересов детей, любознательности и познавательной мотивации; - формирование познавательных действий, становление сознания; - развитие воображения и творческой активности; - формирование первичных представлений о себе, других людях, объектах окружающего мира,  -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 - о малой родине и Отечестве, представлений о социокультурных ценностях нашего народа, об отечественных традициях и праздниках,  - о планете Земля как общем доме людей, об особенностях ее природы, многообразии стран и народов мира.     </vt:lpstr>
      <vt:lpstr>Слайд 9</vt:lpstr>
      <vt:lpstr>Слайд 10</vt:lpstr>
      <vt:lpstr>    МЫШЛЕНИЕ ДОШКОЛЬНИКА     </vt:lpstr>
      <vt:lpstr>         </vt:lpstr>
      <vt:lpstr>Слайд 13</vt:lpstr>
      <vt:lpstr>         В примерной общеобразовательной программе дошкольного образования  ОТ РОЖДЕНИЯ ДО ШКОЛЫ под ред. Н. Е. Вераксы, Т. С. Комаровой, М. А. Васильевой большое место определено познавательному развитию детей.        </vt:lpstr>
      <vt:lpstr>Слайд 15</vt:lpstr>
      <vt:lpstr>             </vt:lpstr>
      <vt:lpstr>             </vt:lpstr>
      <vt:lpstr> СОДЕРЖАНИЕ ПОЗНАВАТЕЛЬНО - ИССЛЕДОВАТЕЛЬСКОЙ ДЕЯТЕЛЬНОСТИ</vt:lpstr>
      <vt:lpstr>           </vt:lpstr>
      <vt:lpstr>           </vt:lpstr>
      <vt:lpstr>           </vt:lpstr>
      <vt:lpstr> </vt:lpstr>
      <vt:lpstr>«Мир входит в сознание человека лишь через дверь органов внешних чувств. Если она закрыта, то он не может  войти в него, не может вступить с ним в связь. Мир тогда не существует для сознания»                                                                                (Т. В. Прейер) </vt:lpstr>
      <vt:lpstr>           </vt:lpstr>
      <vt:lpstr>           </vt:lpstr>
      <vt:lpstr> «Кто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цели.»                                                        (А.Маркушевич)  </vt:lpstr>
      <vt:lpstr>           </vt:lpstr>
      <vt:lpstr>  ».                                                                                                              (В.Н.Сухомлинский)   </vt:lpstr>
      <vt:lpstr>           </vt:lpstr>
      <vt:lpstr>   </vt:lpstr>
      <vt:lpstr>Развитие ребенка - невероятное путешествие, которое начинается еще до рождения! И это трудный путь, который проходит через горы образовательной информации, социального и эмоционального развития ребенка.   </vt:lpstr>
      <vt:lpstr>     СПАСИБО ЗА ВНИМАНИЕ!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«Познавательное развитие»</dc:title>
  <dc:creator>Алёша</dc:creator>
  <cp:lastModifiedBy>Анастасия</cp:lastModifiedBy>
  <cp:revision>262</cp:revision>
  <dcterms:created xsi:type="dcterms:W3CDTF">2015-01-04T12:08:21Z</dcterms:created>
  <dcterms:modified xsi:type="dcterms:W3CDTF">2018-11-27T21:15:18Z</dcterms:modified>
</cp:coreProperties>
</file>