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0" r:id="rId2"/>
    <p:sldId id="271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025" autoAdjust="0"/>
    <p:restoredTop sz="96980" autoAdjust="0"/>
  </p:normalViewPr>
  <p:slideViewPr>
    <p:cSldViewPr snapToGrid="0">
      <p:cViewPr varScale="1">
        <p:scale>
          <a:sx n="70" d="100"/>
          <a:sy n="70" d="100"/>
        </p:scale>
        <p:origin x="-124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err="1" smtClean="0"/>
              <a:t>Симакина</a:t>
            </a:r>
            <a:r>
              <a:rPr lang="ru-RU" sz="2400" dirty="0" smtClean="0"/>
              <a:t> Татьяна, 8 класс</a:t>
            </a:r>
            <a:br>
              <a:rPr lang="ru-RU" sz="2400" dirty="0" smtClean="0"/>
            </a:br>
            <a:r>
              <a:rPr lang="ru-RU" sz="2400" dirty="0" smtClean="0"/>
              <a:t>Руководитель : Копытова Н.В.</a:t>
            </a:r>
            <a:br>
              <a:rPr lang="ru-RU" sz="2400" dirty="0" smtClean="0"/>
            </a:br>
            <a:r>
              <a:rPr lang="ru-RU" sz="2400" dirty="0" smtClean="0"/>
              <a:t>МБОУ «СОШ№64»</a:t>
            </a:r>
            <a:br>
              <a:rPr lang="ru-RU" sz="2400" dirty="0" smtClean="0"/>
            </a:br>
            <a:r>
              <a:rPr lang="ru-RU" sz="2400" dirty="0" smtClean="0"/>
              <a:t>г.Барнаул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936014"/>
          </a:xfrm>
        </p:spPr>
        <p:txBody>
          <a:bodyPr>
            <a:normAutofit fontScale="77500" lnSpcReduction="20000"/>
          </a:bodyPr>
          <a:lstStyle/>
          <a:p>
            <a:r>
              <a:rPr lang="ru-RU" sz="7700" dirty="0" err="1" smtClean="0">
                <a:solidFill>
                  <a:srgbClr val="FF0000"/>
                </a:solidFill>
              </a:rPr>
              <a:t>Алтай-излюбленная</a:t>
            </a:r>
            <a:r>
              <a:rPr lang="ru-RU" sz="7700" dirty="0" smtClean="0">
                <a:solidFill>
                  <a:srgbClr val="FF0000"/>
                </a:solidFill>
              </a:rPr>
              <a:t> земля туристов</a:t>
            </a:r>
            <a:r>
              <a:rPr lang="ru-RU" sz="7700" dirty="0" smtClean="0">
                <a:solidFill>
                  <a:srgbClr val="FF0000"/>
                </a:solidFill>
              </a:rPr>
              <a:t>…</a:t>
            </a:r>
          </a:p>
          <a:p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Проект- экскурсия</a:t>
            </a:r>
          </a:p>
          <a:p>
            <a:endParaRPr lang="ru-RU" sz="24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4228897" cy="3235569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dirty="0" smtClean="0"/>
              <a:t>Кроме памятников великим людям, в нашем городе есть и другие интересные места со скульптурами. Такие как Чарли Чаплин на «съёмочной площадке», грустный розовый мамонтёнок, разыскивающий свою маму, и целое семейство лебедей, которые украшают железнодорожный мост.</a:t>
            </a:r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6922"/>
            <a:ext cx="4670474" cy="334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49" y="3516922"/>
            <a:ext cx="4332849" cy="334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902" y="168813"/>
            <a:ext cx="5008098" cy="323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76334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2194560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Наш город изначально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строился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по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единому «регулярному» плану: параллельно-перпендикулярное расположение улиц дало повод назвать их линиями, как в Санкт-Петербурге.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А сейчас Барнаул-современный, стильный город , который я с удовольствием покажу </a:t>
            </a:r>
            <a:r>
              <a:rPr lang="ru-RU" sz="2000" b="1" smtClean="0">
                <a:solidFill>
                  <a:schemeClr val="bg2">
                    <a:lumMod val="25000"/>
                  </a:schemeClr>
                </a:solidFill>
              </a:rPr>
              <a:t>как российским туристам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, так и гостям из других стран. </a:t>
            </a:r>
          </a:p>
          <a:p>
            <a:pPr marL="45720" indent="0" algn="ctr">
              <a:buNone/>
            </a:pPr>
            <a:r>
              <a:rPr lang="ru-RU" b="1" dirty="0" smtClean="0">
                <a:solidFill>
                  <a:schemeClr val="accent6"/>
                </a:solidFill>
              </a:rPr>
              <a:t>Наша экскурсия подходит к концу. Я уверена, что вам понравился наш город и вы с удовольствием посетите его!</a:t>
            </a:r>
            <a:endParaRPr lang="ru-RU" b="1" dirty="0">
              <a:solidFill>
                <a:schemeClr val="accent6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559" y="1974466"/>
            <a:ext cx="3770141" cy="254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121" y="1974466"/>
            <a:ext cx="3634036" cy="266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381" y="4678899"/>
            <a:ext cx="3165232" cy="211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18" y="4807525"/>
            <a:ext cx="3010486" cy="205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851" y="2076705"/>
            <a:ext cx="3431275" cy="233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597" y="3914389"/>
            <a:ext cx="5643782" cy="247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87374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2880" y="1448972"/>
            <a:ext cx="8961120" cy="298235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000" b="1" dirty="0" smtClean="0"/>
              <a:t>Добрый день, дорогие друзья! </a:t>
            </a:r>
          </a:p>
          <a:p>
            <a:pPr marL="45720" indent="0">
              <a:buNone/>
            </a:pPr>
            <a:r>
              <a:rPr lang="ru-RU" dirty="0" smtClean="0"/>
              <a:t>Ваш экскурсовод на сегодня- Симакина Татьяна, ученица 8 класса «Гимназии №80», будущий менеджер по туризму. В моём прекрасном городе есть огромное множество мест, которые наверняка будут интересны нашим гостям. И если вас не испугали сибирские морозы, то добро пожаловать на экскурсию: «Барнаул-столица мира.»</a:t>
            </a:r>
            <a:endParaRPr lang="ru-RU" i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6856"/>
            <a:ext cx="9144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4068"/>
            <a:ext cx="9523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Алтай-излюбленная земля туристов…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8761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269079"/>
            <a:ext cx="4743447" cy="393716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И начнём мы нашу экскурсию с въезда в город: здесь, проезжая по мосту над Обью, уже хорошо можно разглядеть некоторые здания, и конечно, легендарные буквы  «Барнаул», расположенные на холмах.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48" y="269079"/>
            <a:ext cx="4296619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543301"/>
            <a:ext cx="4219574" cy="307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C:\Users\Admin\Desktop\фото\прогулялись по Барнаулу\DSC00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02" y="3543301"/>
            <a:ext cx="4409198" cy="3074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96984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-1"/>
            <a:ext cx="4829174" cy="3871913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Вот, мы уже едем по улицам нашего города. И первая остановка будет на улице, названной в честь В. Шукшина. Здесь находится памятник писателю. Возле него начинаются  ежегодные знаменитые «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Шукшинские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чтения»</a:t>
            </a:r>
          </a:p>
          <a:p>
            <a:pPr marL="4572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В нашем городе очень много памятников известным поэтам, писателям, музыкантам и не только. Представляем вашему вниманию некоторые из них. Догадайтесь, какому известному певцу прошлого  этот памятник?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48" y="0"/>
            <a:ext cx="3085478" cy="321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4457"/>
            <a:ext cx="4829174" cy="332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111" y="3724275"/>
            <a:ext cx="3914152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29173" y="3077943"/>
            <a:ext cx="4586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Памятник А.С. Пушкину, естественно возле кукольного театра.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4952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" y="0"/>
            <a:ext cx="4586068" cy="34432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Одним из самых известных памятников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является танк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Т-34. Во времена ВОВ в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арнауле был создан завод по производству двигателей для этих боевых машин. 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31323" y="-112542"/>
            <a:ext cx="47126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400" dirty="0" smtClean="0"/>
              <a:t> </a:t>
            </a:r>
            <a:r>
              <a:rPr lang="ru-RU" sz="2300" dirty="0" smtClean="0"/>
              <a:t>Кроме </a:t>
            </a:r>
            <a:r>
              <a:rPr lang="ru-RU" sz="2300" dirty="0"/>
              <a:t>того, памятник достаточно органично вписался в композицию площади Победы с её Мемориалом Славы и бульваром защитников Сталинграда.</a:t>
            </a:r>
          </a:p>
        </p:txBody>
      </p:sp>
      <p:pic>
        <p:nvPicPr>
          <p:cNvPr id="4102" name="Picture 6" descr="http://marshruty.ru/PhotoFiles/a/d/8/d/ad8d486457bb41d585bbf3a6f1201e2d/large/P1010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56" y="3236228"/>
            <a:ext cx="4832206" cy="3621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2384088"/>
            <a:ext cx="3467100" cy="432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90497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-128588"/>
            <a:ext cx="9143999" cy="131445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500" dirty="0" smtClean="0">
                <a:solidFill>
                  <a:srgbClr val="FF0000"/>
                </a:solidFill>
              </a:rPr>
              <a:t>А теперь я хочу показать вам счастливые места нашего любимого города:</a:t>
            </a:r>
          </a:p>
          <a:p>
            <a:pPr marL="45720" indent="0">
              <a:buNone/>
            </a:pPr>
            <a:endParaRPr lang="ru-RU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0407"/>
            <a:ext cx="2845628" cy="41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225083" y="931129"/>
            <a:ext cx="32254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b="1" dirty="0" smtClean="0"/>
              <a:t>Демидовский столб, расположенный на </a:t>
            </a:r>
            <a:r>
              <a:rPr lang="ru-RU" b="1" dirty="0"/>
              <a:t>Демидовской </a:t>
            </a:r>
            <a:r>
              <a:rPr lang="ru-RU" b="1" dirty="0" smtClean="0"/>
              <a:t>площади</a:t>
            </a:r>
            <a:r>
              <a:rPr lang="ru-RU" b="1" dirty="0"/>
              <a:t> </a:t>
            </a:r>
            <a:r>
              <a:rPr lang="ru-RU" b="1" dirty="0" smtClean="0"/>
              <a:t>в центральном районе Барнаула.</a:t>
            </a:r>
            <a:endParaRPr lang="ru-RU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353" y="2740407"/>
            <a:ext cx="2963647" cy="411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894363" y="847581"/>
            <a:ext cx="32496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«Нулевой километр» на площади Советов. От </a:t>
            </a:r>
            <a:r>
              <a:rPr lang="ru-RU" b="1" dirty="0"/>
              <a:t>этого места начинается отсчёт расстояний в Алтайском </a:t>
            </a:r>
            <a:r>
              <a:rPr lang="ru-RU" b="1" dirty="0" smtClean="0"/>
              <a:t>крае. Такой монумент есть только в 3 городах России!</a:t>
            </a:r>
            <a:endParaRPr lang="ru-RU" b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628" y="2979572"/>
            <a:ext cx="3334725" cy="387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45628" y="931129"/>
            <a:ext cx="31799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После регистрации брака, как символ вечной любви и семейного счастья, Барнаульские молодожёны вешают здесь маленький замочек. 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172292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"/>
            <a:ext cx="9144000" cy="4206240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В Барнауле находится самый большой торгово-развлекательный центр Сибири «</a:t>
            </a:r>
            <a:r>
              <a:rPr lang="en-US" dirty="0" smtClean="0"/>
              <a:t>Arena</a:t>
            </a:r>
            <a:r>
              <a:rPr lang="ru-RU" dirty="0" smtClean="0"/>
              <a:t>»! Именно сюда мы с вами поедем для того, чтобы развлечься и совершить </a:t>
            </a:r>
            <a:r>
              <a:rPr lang="en-US" dirty="0" smtClean="0"/>
              <a:t>Shopping-</a:t>
            </a:r>
            <a:r>
              <a:rPr lang="ru-RU" dirty="0" smtClean="0"/>
              <a:t>тур.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0016"/>
            <a:ext cx="4173794" cy="277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8038"/>
            <a:ext cx="9144000" cy="263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714" y="1260016"/>
            <a:ext cx="4438766" cy="275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8813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112540" y="-2"/>
            <a:ext cx="5222389" cy="3559127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800" dirty="0" smtClean="0"/>
              <a:t>Визитная карточка нашего города- Дом под шпилем, в котором раньше жил известный писатель </a:t>
            </a:r>
            <a:r>
              <a:rPr lang="ru-RU" sz="1800" dirty="0" err="1" smtClean="0"/>
              <a:t>М.Юдалевич</a:t>
            </a:r>
            <a:r>
              <a:rPr lang="ru-RU" sz="1800" dirty="0" smtClean="0"/>
              <a:t>. Дом находится на одной из самых красивых площади города-Октябрьской. Здесь мы видим МТА им. В. Золотухина. Также совсем недавно был установлен памятник «Переселенцам на Алтай» перед строящемся зданием будущего Государственного художественного музея Алтайского края.</a:t>
            </a:r>
            <a:endParaRPr lang="ru-RU" sz="18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556" y="2956560"/>
            <a:ext cx="5680445" cy="390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6" y="2956560"/>
            <a:ext cx="2926080" cy="390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503" y="1"/>
            <a:ext cx="4051498" cy="28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40157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32849" y="0"/>
            <a:ext cx="4811150" cy="3703679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dirty="0" smtClean="0"/>
              <a:t>А теперь настало время окунуться в прошлое Барнаула. Предлагаю вам посетить интересные музеи нашего города. Один из них-«Горная аптека». </a:t>
            </a:r>
            <a:r>
              <a:rPr lang="ru-RU" dirty="0"/>
              <a:t>Это </a:t>
            </a:r>
            <a:r>
              <a:rPr lang="ru-RU" dirty="0" smtClean="0"/>
              <a:t> </a:t>
            </a:r>
            <a:r>
              <a:rPr lang="ru-RU" dirty="0"/>
              <a:t>уникальный памятник истории и </a:t>
            </a:r>
            <a:r>
              <a:rPr lang="ru-RU" dirty="0" smtClean="0"/>
              <a:t>архитектуры, первое кирпичное здание Барнаула, увлекательный туристический центр. Другой необычный- «Музей </a:t>
            </a:r>
            <a:r>
              <a:rPr lang="ru-RU" dirty="0"/>
              <a:t>времени». Чтобы посетители могли полнее ощутить дух эпохи</a:t>
            </a:r>
            <a:r>
              <a:rPr lang="ru-RU" dirty="0" smtClean="0"/>
              <a:t>, экскурсоводы </a:t>
            </a:r>
            <a:r>
              <a:rPr lang="ru-RU" dirty="0"/>
              <a:t>разрешают трогать экспонаты и даже приводить их в действие!</a:t>
            </a:r>
          </a:p>
          <a:p>
            <a:pPr marL="45720" indent="0">
              <a:buNone/>
            </a:pPr>
            <a:endParaRPr lang="ru-RU" sz="1800" dirty="0" smtClean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15" y="112543"/>
            <a:ext cx="4363564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16" y="3703679"/>
            <a:ext cx="4363565" cy="315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90" y="3703678"/>
            <a:ext cx="4698609" cy="315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0470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493</TotalTime>
  <Words>568</Words>
  <Application>Microsoft Office PowerPoint</Application>
  <PresentationFormat>Экран (4:3)</PresentationFormat>
  <Paragraphs>23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Симакина Татьяна, 8 класс Руководитель : Копытова Н.В. МБОУ «СОШ№64» г.Барнаул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admin</cp:lastModifiedBy>
  <cp:revision>49</cp:revision>
  <dcterms:created xsi:type="dcterms:W3CDTF">2013-11-19T05:52:05Z</dcterms:created>
  <dcterms:modified xsi:type="dcterms:W3CDTF">2018-12-10T14:56:27Z</dcterms:modified>
</cp:coreProperties>
</file>