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CDCFFD-8E86-46E6-9D77-A4EE973F487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0D4E91-11C9-498F-ADE1-D687EB8F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Анализ лирического произведения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Учитель русского языка и литературы МБОУ «СОШ п. Октябрьский» </a:t>
            </a:r>
            <a:r>
              <a:rPr lang="ru-RU" sz="2400" dirty="0" err="1" smtClean="0">
                <a:solidFill>
                  <a:srgbClr val="0070C0"/>
                </a:solidFill>
              </a:rPr>
              <a:t>Мамадвалиева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Давлятмо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Якубовна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ХОРЕЙ 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ВЕтер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вЕтер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ты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могУч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гонЯешь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стАи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тУч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_/_ _/_ _/ _ _/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_/_ _/_ _/ _ _/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ДВУСЛОЖНЫЕ РАЗМЕРЫ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1) ХОРЕЙ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(греч.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choreios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букв. плясовой), трохей (греч.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trochaios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букв. бегущий), стихотворный метр с сильными (ударными) местами на нечетных слогах стиха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МорОз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сОлнце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чудЕсный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дрЕмлешь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дрУг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прелЕстный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(А.С.Пушкин)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 _/_ _/_ _/ _ _/ _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 _/_ _/_ _/ _ _/ _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2) ЯМБ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ЯМБ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(греч.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iambos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), стихотворный метр с сильными местами на четных слогах стиха ("Мой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дЯдя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сАмых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чЕстных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прАвил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...". Самый употребительный из метров русского силлабо-тонического стиха; основные размеры 4-стопный (лирика, эпос), 6-стопный (поэмы и драмы 18 в.), 5-стопный (лирика и драмы 19-20 вв.), вольный разностопный (басня 18-19 вв., комедия 19 в.).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ДАКТИЛЬ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ТУчки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небЕсные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вЕчные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стрАнники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СтЕпью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лазУрною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цЕпью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жемчУжною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МчИтесь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вы,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бУдто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как Я же,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изгнАнники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(М.Ю. Лермонтов)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_/_ _ _/_ _ _/_ _ _/_ _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_/_ _ _/_ _ _/_ _ _/_ _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_/_ _ _/_ _ _/_ _ _/_ _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ТРЁХСЛОЖНЫЕ РАЗМЕРЫ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ДАКТИЛЬ 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(греч.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daktylos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букв. палец), стихотворный метр, образуемый 3-сложными стопами с сильным местом на 1-м слоге стопы ("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ВЫрыта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зАступом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Яма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глубОкая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", И.С.Никитин). Наиболее употребительные размеры русского силлабо-тонического дактиля. Дактиль 2-стопный (в 18 в.), 4- и 3-стопный (в 19-20 вв.).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* 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сЕвере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дИком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стоИт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одинОко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гОлой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вершИне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соснА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дрЕмлет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качАясь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снЕгом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сыпУчим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ОдЕта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, как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рИзой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900" b="1" dirty="0" err="1" smtClean="0">
                <a:solidFill>
                  <a:schemeClr val="tx2">
                    <a:lumMod val="75000"/>
                  </a:schemeClr>
                </a:solidFill>
              </a:rPr>
              <a:t>он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(М.Ю. Лермонтов)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 _/_ _ _/_ _ _/_ _ _/_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 _/_ _ _/_ _ _/_ _ _/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 _/_ _ _/_ _ _/_ _ _/_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_ _/_ _ _/_ _ _/_ _ _/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АМФИБРАХИЙ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АМФИБРАХИЙ </a:t>
            </a:r>
            <a:r>
              <a:rPr lang="ru-RU" b="1" dirty="0" smtClean="0"/>
              <a:t>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(греч.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amphibrachys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букв. с обеих сторон краткий), стихотворный метр, образуемый 3-сложными стопами с сильным местом на 2-м слоге ("Не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вЕтер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бушУет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над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бОром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"). Наиболее употребительные размеры русского силлабо-тонического амфибрахия 4-стопный (с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нач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19 в.) и 3-стопный (с сер. 19 в.).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напЕвах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твоИх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сокровЕнных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РоковАя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гИбели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вЕсть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проклЯтье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завЕтов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свящЕнных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ПоругАние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счАстия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Есть.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(А. Блок)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 _ _/ _ _ _/ _ _ _/ _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 _ _/ _ _ _/ _ _ _/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 _ _/ _ _ _/ _ _ _/ _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 _ _/ _ _ _/ _ _ _/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АНАПЕСТ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АНАПЕСТ 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(от греч.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anapaistos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обратный дактилю, букв. отраженный назад), стихотворный метр, образуемый 3-сложными стопами (см. стопа), с сильным местом на 3-м слоге; на начальном слоге строки часто сверхсхемное ударение ("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ночнОй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завывАющей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стУже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", А.А.Блок). Наиболее часто употребительны размеры русского силлабо-тонического анапеста 4- и 3-стопный (с сер. 19 в.).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Эпос </a:t>
            </a:r>
          </a:p>
          <a:p>
            <a:r>
              <a:rPr lang="ru-RU" dirty="0" smtClean="0"/>
              <a:t>Лирика </a:t>
            </a:r>
          </a:p>
          <a:p>
            <a:r>
              <a:rPr lang="ru-RU" dirty="0" smtClean="0"/>
              <a:t>Драма </a:t>
            </a:r>
          </a:p>
          <a:p>
            <a:r>
              <a:rPr lang="ru-RU" dirty="0" smtClean="0"/>
              <a:t>Лиро-эпические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Роды литературы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Гимн – хвалебная песня.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Ода – прославление лица или события.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Эпитафия – надгробная надпись, иногда шуточная.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Эпиграмма – сатира на человека.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Послание – обращение к лицу в форме стиха.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Жанры лирики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*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Лирическая поэма.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Элегия.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Баллада.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Мадригал – хвалебное стихотворение, посвящённое даме.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Сонет – стихотворение из 14 строк.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Стансы.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Понравилось ли вам? Чем?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 ли слова понятны?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Каким настроением проникнуто?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чувства владели поэтом, когда он писал?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Изменяется ли поэтическое настроение?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ком (или о чем) оно?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картины рисует поэт? Из каких образов, предметов они складываются?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помощи каких художественных средств?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краски, цвета, запахи, звуки, шумы использует поэт?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хотел поэт показать нам этим стихотворением?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Найдите основную мысль.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Анализ стихотворения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Эпитеты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Метафоры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Инверсия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Олицетворения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Сравнения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Повторы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Аллитерация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Гипербола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Средства художественной выразительности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Аллитерация</a:t>
            </a:r>
            <a:r>
              <a:rPr lang="ru-RU" dirty="0" smtClean="0"/>
              <a:t> - это повторение в речи одинаковых согласных звуков.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Физкультурная минутка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514</Words>
  <Application>Microsoft Office PowerPoint</Application>
  <PresentationFormat>Экран (4:3)</PresentationFormat>
  <Paragraphs>75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Анализ лирического произведения</vt:lpstr>
      <vt:lpstr>Роды литературы  </vt:lpstr>
      <vt:lpstr>Жанры лирики  </vt:lpstr>
      <vt:lpstr>Слайд 4</vt:lpstr>
      <vt:lpstr>Анализ стихотворения</vt:lpstr>
      <vt:lpstr> Средства художественной выразительности  </vt:lpstr>
      <vt:lpstr>Слайд 7</vt:lpstr>
      <vt:lpstr>Физкультурная минутка</vt:lpstr>
      <vt:lpstr>Слайд 9</vt:lpstr>
      <vt:lpstr> ДВУСЛОЖНЫЕ РАЗМЕРЫ  </vt:lpstr>
      <vt:lpstr>Слайд 11</vt:lpstr>
      <vt:lpstr>2) ЯМБ</vt:lpstr>
      <vt:lpstr>Слайд 13</vt:lpstr>
      <vt:lpstr> ТРЁХСЛОЖНЫЕ РАЗМЕРЫ</vt:lpstr>
      <vt:lpstr>Слайд 15</vt:lpstr>
      <vt:lpstr>АМФИБРАХИЙ  </vt:lpstr>
      <vt:lpstr>Слайд 17</vt:lpstr>
      <vt:lpstr>АНАПЕСТ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лирического произведения</dc:title>
  <dc:creator>Администратор</dc:creator>
  <cp:lastModifiedBy>Пользователь Windows</cp:lastModifiedBy>
  <cp:revision>16</cp:revision>
  <dcterms:created xsi:type="dcterms:W3CDTF">2012-02-01T16:14:35Z</dcterms:created>
  <dcterms:modified xsi:type="dcterms:W3CDTF">2012-10-22T19:01:29Z</dcterms:modified>
</cp:coreProperties>
</file>