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1512168" cy="65527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835696" y="188640"/>
            <a:ext cx="7147126" cy="6526508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7524328" y="0"/>
            <a:ext cx="16196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" descr="http://www.playcast.ru/uploads/2015/02/09/12027652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9511" y="332657"/>
            <a:ext cx="3235649" cy="6408712"/>
          </a:xfrm>
          <a:prstGeom prst="rect">
            <a:avLst/>
          </a:prstGeom>
          <a:noFill/>
        </p:spPr>
      </p:pic>
      <p:pic>
        <p:nvPicPr>
          <p:cNvPr id="45" name="Picture 4" descr="http://img-fotki.yandex.ru/get/5409/47407354.274/0_8e961_2109d486_S.png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4328" y="5733256"/>
            <a:ext cx="1428750" cy="8953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gribysedobnye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835696" y="908720"/>
            <a:ext cx="7056783" cy="4517801"/>
            <a:chOff x="2187089" y="1009296"/>
            <a:chExt cx="6123681" cy="475634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87089" y="1009296"/>
              <a:ext cx="6123681" cy="1069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680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5984" y="529551"/>
            <a:ext cx="57864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предметной недели начальных классов 2016-2017 учебный год.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643050"/>
            <a:ext cx="61436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Начальная </a:t>
            </a:r>
            <a:r>
              <a:rPr lang="ru-RU" i="1" dirty="0" smtClean="0"/>
              <a:t>школа — это первая ступенька, на которую встают маленькие школьники, поднимаясь все выше и выше на пути к знаниям и будущей профессии. </a:t>
            </a:r>
            <a:r>
              <a:rPr lang="ru-RU" i="1" dirty="0" smtClean="0"/>
              <a:t>  Воспоминания </a:t>
            </a:r>
            <a:r>
              <a:rPr lang="ru-RU" i="1" dirty="0" smtClean="0"/>
              <a:t>о первой учительнице, о школьных друзьях, переменках, утренниках, экскурсиях будут греть уже взрослых состоявшихся людей всю жизнь. Поэтому так важно в младшем школьном возрасте заложить в ребенке тягу к знаниям</a:t>
            </a:r>
            <a:r>
              <a:rPr lang="ru-RU" b="1" i="1" dirty="0" smtClean="0"/>
              <a:t>, </a:t>
            </a:r>
            <a:r>
              <a:rPr lang="ru-RU" i="1" dirty="0" smtClean="0"/>
              <a:t>ощущение школьного сообщества, чувство доверия и уважения к взрослым наставникам. </a:t>
            </a:r>
            <a:endParaRPr lang="ru-RU" i="1" dirty="0" smtClean="0"/>
          </a:p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571481"/>
            <a:ext cx="6286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21 марта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учитель 2 «А» класса Дудко Лидия Ивановна провела викторину для 1 – 4 классов.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Все ученики потрудились над выполнением заданий которые были взяты с сайта «</a:t>
            </a:r>
            <a:r>
              <a:rPr lang="ru-RU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Инфоурок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», но особенно отличились 4 «а» и 4 «б» класс. Они разделили между собой 1 место в этот день.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690336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22 марта – </a:t>
            </a:r>
            <a:r>
              <a:rPr lang="ru-RU" i="1" dirty="0" smtClean="0"/>
              <a:t>учитель 4 «А» класса Калмыкова Ирина Николаевна предложила ребятам проверить свои силы в олимпиаде, которую также взяли с популярного сайта «</a:t>
            </a:r>
            <a:r>
              <a:rPr lang="ru-RU" i="1" dirty="0" err="1" smtClean="0"/>
              <a:t>Инфоурок</a:t>
            </a:r>
            <a:r>
              <a:rPr lang="ru-RU" i="1" dirty="0" smtClean="0"/>
              <a:t>». </a:t>
            </a:r>
            <a:endParaRPr lang="ru-RU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71736" y="3930533"/>
            <a:ext cx="52149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человеку дарят леса?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Малину, орехи, птиц голоса.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Листочек с росинкой,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Лукошко грибов.</a:t>
            </a:r>
            <a:b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из нас к чуду готов.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 же день прошел конкурс “Завтрак на траве” (меню из растений). Конкурс провели по классам, где 2-е классы соревновались между собой и 4-е классы тоже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290"/>
            <a:ext cx="614045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290"/>
            <a:ext cx="5668963" cy="65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290"/>
            <a:ext cx="5956300" cy="647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6165850" cy="645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488" y="836485"/>
            <a:ext cx="52864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«ЗАВТРАК НА ТРАВЕ»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Лесная паста (из листьев берёзы и липы)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Ингридиенты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молодые листья берёзы – 1000 гр.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молодые листья липы – 1000 гр.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сахарный песок – 200 гр.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Приготовление: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Мелко измельчаем молодые листья липы и берёзы. Складываем зелёную массу в толстостенную кастрюлю. Добавляем сахарный песок и хорошо перемешиваем.Ставим на слабый огонь, накрываем крышкой. Начинаем уваривать до однородной массы.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Переодически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помешиваем. Лесная масса идеально подходит к мясным и рыбным блюдам, особенно на лоне природы, для свежее пойманной рыбы или дичи. С лесной пастой также можно приготовить масло.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Приятного аппетита!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http://gribysedobnye.ru/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58918efa4b61f1d04e47d18af0203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14290"/>
            <a:ext cx="628654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78050fd30d8f078d017ecf2ef33ff1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290"/>
            <a:ext cx="600079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00364" y="847989"/>
            <a:ext cx="542928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 марта - считается днём весеннего равноденствия, а по народному календарю отмечается праздник «Сороки». Дети познакомились с традицией этого дня, созывали птиц, водили хороводы, пробовали символические угощения в виде жаворонков. Занятие было интегрированным: окружающий мир сочетался с ручным трудом. Дети изготавливали фигурки перелётных птиц. Все задания были подобраны в соответствии с учётом индивидуальных особенностей обучающихся. 1, 2 классы - изготавливали фигурки птиц для весеннего праздничного дерева; 3, 4 классы – пруд с водоплавающими птицами.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ходе своего мероприятия учителя начальных классов расширили знания о богатстве устного народного творчества.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d8cd0e57eea99f9969d26357a381be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000504"/>
            <a:ext cx="4071966" cy="249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357422" y="542562"/>
            <a:ext cx="65722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 марта 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Шумихина Оксана Владимировна – классный руководитель 4 «б» класса, Жайкенова Ирина Геннадьевна – классный руководитель 2 «б» класса, приготовили кроссворды, ребусы к конкурсу главных редакторов «Мир вокруг нас”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ты с утра проснешься,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Сразу с ребусом столкнешься,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сдавайся, отгадай,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природе помогай!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IMG_20170316_1146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314324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IMG_20170323_16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643182"/>
            <a:ext cx="3071802" cy="40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14612" y="1789106"/>
            <a:ext cx="571504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учителях начальных классов и лежит особая ответственность за успешное и благополучное школьное будущее маленьких учеников.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Важным условием развития детской любознательности, потребности самостоятельного познания окружающего мира, познавательной активности и инициативности является создание развивающей образовательной среды, что как раз и предусматривают на сегодняшний день стандарты второго поколения.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Известный практик и ученый, доктор педагогических и психологических наук А.И. Савенков говорил следующее: «Способность мыслить, творить – величайший из полученных человеком природных даров. Есть те, кто одарен больше, есть те, кто одарен меньше, но даром этим отмечен каждый».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786050" y="976458"/>
            <a:ext cx="614366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953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 марта –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прошли заключительные мероприятия во 2-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4 –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классах.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953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2 -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классах прошла игра – путешествие «В царство природы». Провела её Жайкенова Ирина Геннадьевна классный руководитель 2 «б» класса.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953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Победила дружба!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953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4 –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классах прошла игра «Природа и мы» под руководством классных руководителей:  4 «а» класса - Калмыковой Ирины Николаевны и 4 «б» класса – Шумихиной Оксаны Владимировны. Победил 4 «а» класс!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953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IMG_20170316_113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143248"/>
            <a:ext cx="60610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4290"/>
            <a:ext cx="6643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95300" algn="l"/>
              </a:tabLst>
            </a:pPr>
            <a:r>
              <a:rPr lang="ru-RU" i="1" dirty="0" smtClean="0">
                <a:solidFill>
                  <a:srgbClr val="0F0F0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Был  подготовлен к играм наглядный материал, что способствовало мыслительной деятельности ребят.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95300" algn="l"/>
              </a:tabLst>
            </a:pPr>
            <a:r>
              <a:rPr lang="ru-RU" i="1" dirty="0" smtClean="0">
                <a:solidFill>
                  <a:srgbClr val="0F0F0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игровой форме ребята вспомнили литературные произведения, расширили знания о мире книг разных авторов.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95300" algn="l"/>
              </a:tabLs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Приподнятая атмосфера царила на протяжении всего мероприятия.</a:t>
            </a:r>
            <a:r>
              <a:rPr lang="ru-RU" i="1" dirty="0" smtClean="0">
                <a:solidFill>
                  <a:srgbClr val="0F0F0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Желание отвечать было у всех, настроение - весёлое. Все были довольны тем, что имелась такая возможность поразмышлять, посоревноваться, поиграть.</a:t>
            </a:r>
            <a:endParaRPr lang="ru-RU" dirty="0"/>
          </a:p>
        </p:txBody>
      </p:sp>
      <p:pic>
        <p:nvPicPr>
          <p:cNvPr id="33794" name="Picture 2" descr="IMG_20170323_15403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71810"/>
            <a:ext cx="62151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G_20170323_160015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290"/>
            <a:ext cx="385762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IMG_20170323_16000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22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G_20170323_15464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72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IMG_20170323_154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21481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G_20170323_1537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72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IMG_20170323_15365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14340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G_20170323_1536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57203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IMG_20170323_15362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28624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G_20170323_151428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572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IMG_20170323_151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28624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G_20170323_15074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5771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IMG_20170323_1507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4291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000232" y="151702"/>
            <a:ext cx="7000924" cy="656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539580" rIns="53958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Закрытие недели. Подведение итогов.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Заканчивая неделю знатоков природы,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рады подвести итоги: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страшно вам теперь позавтракать в лесу.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Сумеете вы накормить и напоить друг друга.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сколько интересных вкусных блюд 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Было придумано из трав, ягод, орехов.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Кто-то из вас побывал редактором: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ребята с сильным характером.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Кроссворды и ребусы могут составить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природу в беде не оставят!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Нашли мы в школе тех,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знает о природе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Больше всех.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Слава “Знатокам природы”!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Жюри подвело итоги. Места распределились следующим образом: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1место – 4 «Б» класс.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2место –  разделили 2 «А», 2 «Б» класс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4 «А» класс.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Награждение победителей!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00298" y="780903"/>
            <a:ext cx="6429420" cy="480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152352" rIns="53958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Предметная неделя в начальной школе – это праздник длиною в целую неделю. Активное участие приняли  учителя 2 –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4 –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классов и их воспитанники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Программа проведения предметной недели отразила различные формы и методы учебной деятельности. Удачно сочетались коллективные и индивидуальные формы работ с опорой на дифференциацию. Для активизации мыслительной деятельности обучающихся использовались оригинальные наглядные пособия, проведены игры, КВН, конкурсы, викторины с применением ИКТ. Предметная неделя позволила обучающимся раскрыть свой творческий потенциал.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Все учителя в ходе предметной недели проявили хорошие организаторские способности, создали праздничную творческую атмосферу. 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Можно с уверенностью сказать, что предметная неделя прошла в атмосфере творчества, сотрудничества и показала высокую результативность работы учителей начальных классов МБОУ «Краснооктябрьская СОШ» Черлакского района Омской области.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5336022"/>
            <a:ext cx="8643966" cy="30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Учитель начальных классов: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И.Г.Жайкенова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835696" y="3212976"/>
            <a:ext cx="6984776" cy="3468180"/>
            <a:chOff x="1202168" y="-152006"/>
            <a:chExt cx="7330272" cy="456424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02168" y="-152006"/>
              <a:ext cx="733027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28926" y="1327281"/>
            <a:ext cx="557216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Выявить, в какой области одарен ребенок, развить его способности, помогает внеурочная деятельность.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Одной из форм развития познавательной активности обучающихся является проведение предметных недель. И как раз через  предметные недели мы можем вовлечь практически всех детей, создать условия, при которых вся школа от мала до велика будет в течение определенного срока буквально погружаться в предложенную образовательную область, объединяя в едином порыве всех: педагогов, обучающихся и родителей. 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Участие в предметной неделе даёт возможность младшему школьнику проявить свои интеллектуальные способности, раскрыть многогранность своих интересов. Важно не оставить без внимания ни одну параллель, учесть учебные возможности всех школьников.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714612" y="1253929"/>
            <a:ext cx="557216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Неделя показывает не только возможности обучающихся, она еще показывает возросшие способности педагогов, их творчество, мастерство и зрелость своего профессионализма. Очень важно, чтобы неделя для педагогов стала возможностью апробации новых технологий, новых форм организации урока. Она позволяет в полной мере раскрыть потенциалы учителя, способствует развитию его профессиональной культуры, профессиональному становлению.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«Учиться должно быть всегда интересно. Только тогда учение может быть успешным». В этом твёрдо убеждены педагоги  и нашей начальной школы.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Одним из наиболее действенных способов формирования нового отношения к познанию является проведение предметных недель.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повышения интереса к школьным предметам и мотивации обучающихся к изучению научных дисциплин была проведена Предметная неделя окружающего мира в начальной школе с 20 по 24 марта 2017 года.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5984" y="778730"/>
            <a:ext cx="650085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 недели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«Посмотри, как хорош, мир, в котором ты живёшь»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проведения: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учащихся интерес к урокам “Окружающего мира”; повысить образовательный уровень; осуществлять экологическое воспитания.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способность восприятия учащимися целостной картины мира, бережного отношения к природе.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развития и реализации познавательных и творческих способностей учащихся к изучению природы.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формирования здорового образа жизни.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работать самостоятельно, представлять результат индивидуальной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проведения предметной недели -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ребенок является активным участником всех событий недели.</a:t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может попробовать свои силы в различных видах деятельности: решать задачи и примеры, сочинять, писать, мастерить, фантазировать, выдвигать идеи, реализовывать их, рисовать, загадывать (придумывать) и разгадывать свои и уже существующие задачи и загадки.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00364" y="370834"/>
            <a:ext cx="535785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проведения недели был обсуждён и утверждён на методическом объединении учителей начальных классов. В составлении плана приняли участие все учителя начальной ступени обучения.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Мероприятия недели проводились согласно разработанному плану: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проведения: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Открытие недели. Акция «Посади дерево».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Викторина «Про зелёные леса и лесные чудеса».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Олимпиада «Знатоки природы» в 1, 2, 3, 4 классах.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 «Завтрак на траве» (меню из растений).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 главных редакторов «Мир вокруг нас» (кроссворды, ребусы).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 рисунков «Наш мир – это чудо».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Фотоконкурс «Мы в ответе за тех, кому приручили».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Игра-путешествие «В царстве природы».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Подведение итогов.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Награждение. Закрытие предметной недели.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357166"/>
            <a:ext cx="492922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предметной неделе активное участие приняли  учителя начальных классов и  ученики 2-х и 4-х классов.</a:t>
            </a:r>
            <a:r>
              <a:rPr lang="ru-RU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Программа проведения предметной недели отразила различные формы и методы учебной деятельности. Для активизации мыслительной деятельности обучающихся проведены конкурсы, викторины, уроки  и внеклассные мероприятия.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Предметная неделя позволила обучающимся раскрыть свой творческий потенциал. Все учителя в ходе предметной недели проявили хорошие организаторские способности, создали  творческую атмосферу. Обучающиеся показали хорошие знания  предметных ЗУН, умение применять знания в разных ситуациях, взаимовыручку, неординарное решение трудных вопросов.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642918"/>
            <a:ext cx="47863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 марта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прошла линейка, посвящённая открытию недели. Обучающиеся  были ознакомлены с планом проведения недели и мероприятиями, проводимыми по классам и в общешкольном масштабе. Прошла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акция «Посади дерево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Акция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«Посади дерево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стене в холле вывешивается дерево без листьев. В течение недели к нему прикрепляются листочки с названиями различных деревьев. </a:t>
            </a:r>
            <a:endParaRPr lang="ru-RU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290"/>
            <a:ext cx="5572164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1089</Words>
  <Application>Microsoft Office PowerPoint</Application>
  <PresentationFormat>Экран (4:3)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хозяйкин</cp:lastModifiedBy>
  <cp:revision>12</cp:revision>
  <dcterms:created xsi:type="dcterms:W3CDTF">2014-07-06T18:18:01Z</dcterms:created>
  <dcterms:modified xsi:type="dcterms:W3CDTF">2017-04-01T12:35:57Z</dcterms:modified>
</cp:coreProperties>
</file>