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4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4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537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22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48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336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55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55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71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9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84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1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38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1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4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4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249" y="1312481"/>
            <a:ext cx="8807668" cy="2744512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en-US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«Витаминная тарелочка»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нетрадиционным способом - крупой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4670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314" y="2757710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08346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69" y="179610"/>
            <a:ext cx="8477031" cy="9449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сделаем аппликацию «Витаминная тарелочка», нетрадиционным способом - крупой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91" y="1312480"/>
            <a:ext cx="3697288" cy="440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нам понадобится: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Нарисованная тарелочка с овощами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Крупа (рис, гречка, перловка, горох)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ПВА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 с водой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52" y="1632587"/>
            <a:ext cx="5433848" cy="492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965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2" y="1276131"/>
            <a:ext cx="3543299" cy="3949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фрагмент подготовленного шаблона мажем клеем ПВА,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клей насыпаем крупу в один слой </a:t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(мы начали с огурчика)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691" y="770102"/>
            <a:ext cx="5263800" cy="561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4591" y="3143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аппликации: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0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3916" y="2152242"/>
            <a:ext cx="4102100" cy="429079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Крупу хорошо придавливаем салфеткой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2" y="749145"/>
            <a:ext cx="5805212" cy="591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323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34" y="241176"/>
            <a:ext cx="8905766" cy="10028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по очереди мы делаем все овощи и тарелочку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05" y="1208690"/>
            <a:ext cx="3992660" cy="538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738" y="1244038"/>
            <a:ext cx="3966444" cy="534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165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" y="1460938"/>
            <a:ext cx="4463313" cy="521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45" y="210207"/>
            <a:ext cx="4527155" cy="460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0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27" y="189187"/>
            <a:ext cx="7956331" cy="157348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уже все овощи выложены крупой, немного добавим яркости нашей аппликации. Для этого крупу мы раскрашиваем акварелью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297662">
            <a:off x="5314754" y="1927001"/>
            <a:ext cx="2957638" cy="398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90338">
            <a:off x="673716" y="2526773"/>
            <a:ext cx="3466705" cy="415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099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55740" y="-213542"/>
            <a:ext cx="3459105" cy="466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40" y="3016468"/>
            <a:ext cx="4196636" cy="361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526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92" y="1785257"/>
            <a:ext cx="3492251" cy="4405774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Такие «Витаминные тарелочки» у нас получились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85" y="562740"/>
            <a:ext cx="5371862" cy="562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91002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96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Аппликация «Витаминная тарелочка»   нетрадиционным способом - крупой</vt:lpstr>
      <vt:lpstr>Сегодня мы сделаем аппликацию «Витаминная тарелочка», нетрадиционным способом - крупой</vt:lpstr>
      <vt:lpstr>один фрагмент подготовленного шаблона мажем клеем ПВА,  затем на клей насыпаем крупу в один слой  (мы начали с огурчика)</vt:lpstr>
      <vt:lpstr>Крупу хорошо придавливаем салфеткой</vt:lpstr>
      <vt:lpstr>И так по очереди мы делаем все овощи и тарелочку</vt:lpstr>
      <vt:lpstr>Слайд 6</vt:lpstr>
      <vt:lpstr>Когда уже все овощи выложены крупой, немного добавим яркости нашей аппликации. Для этого крупу мы раскрашиваем акварелью</vt:lpstr>
      <vt:lpstr>Слайд 8</vt:lpstr>
      <vt:lpstr>Такие «Витаминные тарелочки» у нас получились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«Витаминная тарелочка»   нетрадиционным способом - крупой</dc:title>
  <dc:creator>Пользователь Windows</dc:creator>
  <cp:lastModifiedBy>Василий</cp:lastModifiedBy>
  <cp:revision>14</cp:revision>
  <dcterms:created xsi:type="dcterms:W3CDTF">2020-04-05T09:34:42Z</dcterms:created>
  <dcterms:modified xsi:type="dcterms:W3CDTF">2021-02-28T13:20:59Z</dcterms:modified>
</cp:coreProperties>
</file>