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5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24" autoAdjust="0"/>
  </p:normalViewPr>
  <p:slideViewPr>
    <p:cSldViewPr>
      <p:cViewPr>
        <p:scale>
          <a:sx n="82" d="100"/>
          <a:sy n="82" d="100"/>
        </p:scale>
        <p:origin x="-1464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0497D-7886-4005-B6AA-67633B20D13B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310D2-C8EA-4734-8E94-3DF7AC13A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310D2-C8EA-4734-8E94-3DF7AC13A8A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F211B0E-6189-40E6-BCFD-0605D8029C69}" type="datetimeFigureOut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6ACCB6C-45F4-4D3D-846A-247652E0B4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1B0E-6189-40E6-BCFD-0605D8029C69}" type="datetimeFigureOut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CB6C-45F4-4D3D-846A-247652E0B4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1B0E-6189-40E6-BCFD-0605D8029C69}" type="datetimeFigureOut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CB6C-45F4-4D3D-846A-247652E0B4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1B0E-6189-40E6-BCFD-0605D8029C69}" type="datetimeFigureOut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CB6C-45F4-4D3D-846A-247652E0B4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1B0E-6189-40E6-BCFD-0605D8029C69}" type="datetimeFigureOut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CB6C-45F4-4D3D-846A-247652E0B4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1B0E-6189-40E6-BCFD-0605D8029C69}" type="datetimeFigureOut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CB6C-45F4-4D3D-846A-247652E0B4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211B0E-6189-40E6-BCFD-0605D8029C69}" type="datetimeFigureOut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ACCB6C-45F4-4D3D-846A-247652E0B4E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F211B0E-6189-40E6-BCFD-0605D8029C69}" type="datetimeFigureOut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6ACCB6C-45F4-4D3D-846A-247652E0B4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1B0E-6189-40E6-BCFD-0605D8029C69}" type="datetimeFigureOut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CB6C-45F4-4D3D-846A-247652E0B4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1B0E-6189-40E6-BCFD-0605D8029C69}" type="datetimeFigureOut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CB6C-45F4-4D3D-846A-247652E0B4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1B0E-6189-40E6-BCFD-0605D8029C69}" type="datetimeFigureOut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CB6C-45F4-4D3D-846A-247652E0B4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F211B0E-6189-40E6-BCFD-0605D8029C69}" type="datetimeFigureOut">
              <a:rPr lang="ru-RU" smtClean="0"/>
              <a:pPr/>
              <a:t>26.09.2016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6ACCB6C-45F4-4D3D-846A-247652E0B4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32657"/>
            <a:ext cx="8458200" cy="2304255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ARE YOU AWARE OF YOUR RIGHTS?</a:t>
            </a:r>
            <a:endParaRPr lang="ru-RU" sz="7200" dirty="0"/>
          </a:p>
        </p:txBody>
      </p:sp>
      <p:pic>
        <p:nvPicPr>
          <p:cNvPr id="1026" name="Picture 2" descr="C:\РАБОТА\Картинки\531314-Humanrights-1365136663-578-640x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7776864" cy="43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61442" y="620688"/>
            <a:ext cx="9297938" cy="65864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d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ecent-</a:t>
            </a:r>
            <a:r>
              <a:rPr lang="ru-RU" sz="5400" b="1" cap="none" spc="0" dirty="0" smtClean="0">
                <a:ln/>
                <a:solidFill>
                  <a:srgbClr val="002060"/>
                </a:solidFill>
                <a:effectLst/>
              </a:rPr>
              <a:t>достойный</a:t>
            </a:r>
            <a:endParaRPr lang="en-US" sz="5400" b="1" cap="none" spc="0" dirty="0" smtClean="0">
              <a:ln/>
              <a:solidFill>
                <a:srgbClr val="002060"/>
              </a:solidFill>
              <a:effectLst/>
            </a:endParaRP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abuse-</a:t>
            </a:r>
            <a:r>
              <a:rPr lang="ru-RU" sz="5400" b="1" dirty="0" smtClean="0">
                <a:ln/>
                <a:solidFill>
                  <a:srgbClr val="002060"/>
                </a:solidFill>
              </a:rPr>
              <a:t>оскорбление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neglect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-</a:t>
            </a:r>
            <a:r>
              <a:rPr lang="ru-RU" sz="5400" b="1" dirty="0" smtClean="0">
                <a:ln/>
                <a:solidFill>
                  <a:srgbClr val="002060"/>
                </a:solidFill>
              </a:rPr>
              <a:t>безнадзорный</a:t>
            </a:r>
          </a:p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 torture['</a:t>
            </a:r>
            <a:r>
              <a:rPr lang="en-US" sz="5400" b="1" dirty="0" err="1">
                <a:ln/>
                <a:solidFill>
                  <a:schemeClr val="accent3"/>
                </a:solidFill>
              </a:rPr>
              <a:t>tɔːʧə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]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-</a:t>
            </a:r>
            <a:r>
              <a:rPr lang="ru-RU" sz="5400" b="1" dirty="0" smtClean="0">
                <a:ln/>
                <a:solidFill>
                  <a:srgbClr val="002060"/>
                </a:solidFill>
              </a:rPr>
              <a:t>пытка</a:t>
            </a:r>
            <a:endParaRPr lang="en-US" sz="5400" b="1" dirty="0" smtClean="0">
              <a:ln/>
              <a:solidFill>
                <a:srgbClr val="002060"/>
              </a:solidFill>
            </a:endParaRPr>
          </a:p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t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o uphold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-</a:t>
            </a:r>
            <a:r>
              <a:rPr lang="ru-RU" sz="5400" b="1" dirty="0" smtClean="0">
                <a:ln/>
                <a:solidFill>
                  <a:srgbClr val="002060"/>
                </a:solidFill>
              </a:rPr>
              <a:t>соблюдать</a:t>
            </a:r>
            <a:endParaRPr lang="en-US" sz="5400" b="1" dirty="0" smtClean="0">
              <a:ln/>
              <a:solidFill>
                <a:srgbClr val="002060"/>
              </a:solidFill>
            </a:endParaRPr>
          </a:p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t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o hang out with-</a:t>
            </a:r>
            <a:endParaRPr lang="ru-RU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4400" b="1" dirty="0" smtClean="0">
                <a:ln/>
                <a:solidFill>
                  <a:srgbClr val="002060"/>
                </a:solidFill>
              </a:rPr>
              <a:t>проводить время с кем-либо</a:t>
            </a:r>
            <a:endParaRPr lang="en-US" sz="4400" b="1" dirty="0" smtClean="0">
              <a:ln/>
              <a:solidFill>
                <a:srgbClr val="002060"/>
              </a:solidFill>
            </a:endParaRPr>
          </a:p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РАБОТА\Картинки\help+the+childr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92696"/>
            <a:ext cx="5688632" cy="284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3546543"/>
            <a:ext cx="926247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 a child or </a:t>
            </a: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young person you have </a:t>
            </a: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right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74881" y="476672"/>
            <a:ext cx="79896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chemeClr val="accent3"/>
                </a:solidFill>
              </a:rPr>
              <a:t>to </a:t>
            </a:r>
            <a:r>
              <a:rPr lang="en-US" sz="4800" b="1" dirty="0">
                <a:ln/>
                <a:solidFill>
                  <a:schemeClr val="accent3"/>
                </a:solidFill>
              </a:rPr>
              <a:t>live </a:t>
            </a:r>
            <a:endParaRPr lang="ru-RU" sz="48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n-US" sz="4800" b="1" dirty="0" smtClean="0">
                <a:ln/>
                <a:solidFill>
                  <a:schemeClr val="accent3"/>
                </a:solidFill>
              </a:rPr>
              <a:t>(</a:t>
            </a:r>
            <a:r>
              <a:rPr lang="en-US" sz="4800" b="1" dirty="0">
                <a:ln/>
                <a:solidFill>
                  <a:schemeClr val="accent3"/>
                </a:solidFill>
              </a:rPr>
              <a:t>obvious but important)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89155" y="1916832"/>
            <a:ext cx="55611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choose your 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own religion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4805" y="3573016"/>
            <a:ext cx="8069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to be with you 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parents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89155" y="4221088"/>
            <a:ext cx="570060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be protected 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from 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abuse 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neglect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РАБОТА\Картинки\help+the+childr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548680"/>
            <a:ext cx="54938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to express the </a:t>
            </a:r>
            <a:endParaRPr lang="ru-RU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views </a:t>
            </a:r>
            <a:r>
              <a:rPr lang="en-US" sz="5400" b="1" dirty="0">
                <a:ln/>
                <a:solidFill>
                  <a:schemeClr val="accent3"/>
                </a:solidFill>
              </a:rPr>
              <a:t>you 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have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0086" y="2460559"/>
            <a:ext cx="74238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a decent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standard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living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2310" y="4232127"/>
            <a:ext cx="774763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to choose your </a:t>
            </a:r>
            <a:endParaRPr lang="ru-RU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friends </a:t>
            </a:r>
            <a:r>
              <a:rPr lang="en-US" sz="5400" b="1" dirty="0">
                <a:ln/>
                <a:solidFill>
                  <a:schemeClr val="accent3"/>
                </a:solidFill>
              </a:rPr>
              <a:t>and hang out </a:t>
            </a:r>
            <a:endParaRPr lang="ru-RU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w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ith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them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184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556792"/>
            <a:ext cx="9445214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be protected from </a:t>
            </a:r>
            <a:endParaRPr lang="en-US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all </a:t>
            </a: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forms of cruelty, </a:t>
            </a:r>
            <a:endParaRPr lang="en-US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exploitation </a:t>
            </a:r>
          </a:p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torture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Match the halves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56793"/>
          <a:ext cx="8229600" cy="511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050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Following the rules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freedom</a:t>
                      </a:r>
                      <a:r>
                        <a:rPr lang="en-US" baseline="0" dirty="0" smtClean="0"/>
                        <a:t>  of speech</a:t>
                      </a:r>
                      <a:endParaRPr lang="ru-RU" dirty="0"/>
                    </a:p>
                  </a:txBody>
                  <a:tcPr/>
                </a:tc>
              </a:tr>
              <a:tr h="622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Consequences result from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 right</a:t>
                      </a:r>
                      <a:endParaRPr lang="ru-RU" sz="2400" dirty="0"/>
                    </a:p>
                  </a:txBody>
                  <a:tcPr/>
                </a:tc>
              </a:tr>
              <a:tr h="11207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you don’t accept responsibility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 feel safe</a:t>
                      </a:r>
                      <a:endParaRPr lang="ru-RU" sz="2400" dirty="0"/>
                    </a:p>
                  </a:txBody>
                  <a:tcPr/>
                </a:tc>
              </a:tr>
              <a:tr h="622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Equal opportunity is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 a  responsibility</a:t>
                      </a:r>
                      <a:endParaRPr lang="ru-RU" sz="2400" dirty="0"/>
                    </a:p>
                  </a:txBody>
                  <a:tcPr/>
                </a:tc>
              </a:tr>
              <a:tr h="11207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Everyone has a right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accepting  responsibilities</a:t>
                      </a:r>
                      <a:endParaRPr lang="ru-RU" sz="2400" dirty="0"/>
                    </a:p>
                  </a:txBody>
                  <a:tcPr/>
                </a:tc>
              </a:tr>
              <a:tr h="11207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One right is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 people can lose their</a:t>
                      </a:r>
                      <a:r>
                        <a:rPr lang="en-US" sz="2400" baseline="0" dirty="0" smtClean="0"/>
                        <a:t> rights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бсуждение.jpg"/>
          <p:cNvPicPr>
            <a:picLocks noChangeAspect="1"/>
          </p:cNvPicPr>
          <p:nvPr/>
        </p:nvPicPr>
        <p:blipFill>
          <a:blip r:embed="rId3" cstate="print"/>
          <a:srcRect l="23540" r="24485" b="5987"/>
          <a:stretch>
            <a:fillRect/>
          </a:stretch>
        </p:blipFill>
        <p:spPr>
          <a:xfrm>
            <a:off x="2771800" y="3501008"/>
            <a:ext cx="3371776" cy="314096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511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6000" dirty="0" smtClean="0"/>
              <a:t>Do you know about your rights</a:t>
            </a:r>
            <a:r>
              <a:rPr lang="en-US" sz="6000" dirty="0" smtClean="0"/>
              <a:t>?</a:t>
            </a:r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</TotalTime>
  <Words>153</Words>
  <Application>Microsoft Office PowerPoint</Application>
  <PresentationFormat>Экран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ARE YOU AWARE OF YOUR RIGHTS?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Match the halves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AWARE OF YOUR RIGHTS?</dc:title>
  <dc:creator>Name</dc:creator>
  <cp:lastModifiedBy>Костылёвы</cp:lastModifiedBy>
  <cp:revision>14</cp:revision>
  <dcterms:created xsi:type="dcterms:W3CDTF">2013-09-22T15:13:19Z</dcterms:created>
  <dcterms:modified xsi:type="dcterms:W3CDTF">2016-09-26T10:00:56Z</dcterms:modified>
</cp:coreProperties>
</file>