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0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D82A9F-26DA-5C05-B9C7-FC78FADD8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041" y="1968719"/>
            <a:ext cx="5518066" cy="2268559"/>
          </a:xfrm>
        </p:spPr>
        <p:txBody>
          <a:bodyPr/>
          <a:lstStyle/>
          <a:p>
            <a:r>
              <a:rPr lang="ru-RU" dirty="0"/>
              <a:t>Архитекторы Германии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25013E6-3B1D-1CE0-30C4-008DEE35C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0532" y="5011669"/>
            <a:ext cx="5357600" cy="116021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264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57976A-3FCC-A539-6330-512F33EE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647" y="653178"/>
            <a:ext cx="7958331" cy="1077229"/>
          </a:xfrm>
        </p:spPr>
        <p:txBody>
          <a:bodyPr/>
          <a:lstStyle/>
          <a:p>
            <a:r>
              <a:rPr lang="ru-RU" b="0" i="0" u="none" strike="noStrike">
                <a:solidFill>
                  <a:srgbClr val="E8EAED"/>
                </a:solidFill>
                <a:effectLst/>
                <a:latin typeface="Google Sans"/>
              </a:rPr>
              <a:t>Эрнст Май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ADF266-56E2-D2D6-FA16-E3520C9B2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7812" y="1959189"/>
            <a:ext cx="7796541" cy="3997828"/>
          </a:xfrm>
        </p:spPr>
        <p:txBody>
          <a:bodyPr/>
          <a:lstStyle/>
          <a:p>
            <a:r>
              <a:rPr lang="ru-RU" b="0" i="0" u="none" strike="noStrike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Эрнст Май — немецкий архитектор и градостроитель, один из ярких представителей Нового строительства и пионеров массового жилого строительства. Являлся главным архитектором проекта «Новый Франкфурт» во Франкфурте на Майне. В 1930—1933 годах работал в Советском Союзе, в том числе в Магнитогорске.</a:t>
            </a:r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A8E301E-9800-BD35-864A-5420782E4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47" y="2099567"/>
            <a:ext cx="2173438" cy="302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86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9FD965-2B68-3467-5A90-DF7657BB4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-3900236"/>
            <a:ext cx="7958331" cy="1077229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F1E57C-8DC7-44AA-60E1-8E23750E3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2379" y="-5134225"/>
            <a:ext cx="7796540" cy="399782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55458E-8689-0E95-A58D-A85EBA599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799" y="1299116"/>
            <a:ext cx="8162230" cy="39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4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A845D0-A343-C781-BC91-FA0495B5E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u="none" strike="noStrike">
                <a:solidFill>
                  <a:srgbClr val="E8EAED"/>
                </a:solidFill>
                <a:effectLst/>
                <a:latin typeface="Google Sans"/>
              </a:rPr>
              <a:t>Людвиг Мис ван дер Роэ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395AC4-A834-CFA1-B95B-D8193758C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483" y="2268946"/>
            <a:ext cx="6123712" cy="3140053"/>
          </a:xfrm>
        </p:spPr>
        <p:txBody>
          <a:bodyPr/>
          <a:lstStyle/>
          <a:p>
            <a:r>
              <a:rPr lang="ru-RU" b="0" i="0" u="none" strike="noStrike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Людвиг Мис ван дер Роэ — немецкий архитектор-модернист, ведущий представитель «интернационального стиля», один из художников, определивших облик городской архитектуры в </a:t>
            </a:r>
            <a:r>
              <a:rPr lang="en-GB" b="0" i="0" u="none" strike="noStrike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XX </a:t>
            </a:r>
            <a:r>
              <a:rPr lang="ru-RU" b="0" i="0" u="none" strike="noStrike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веке.</a:t>
            </a:r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09EF8C5-D07E-53B8-0EEE-3CC6FA63C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927" y="1754866"/>
            <a:ext cx="3288419" cy="429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9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0594E1-4A50-23D3-7B5C-195883416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442" y="-3094870"/>
            <a:ext cx="7958331" cy="1077229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84DF49-79D7-F6CD-4305-BB5E73379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442" y="-4555170"/>
            <a:ext cx="7796540" cy="399782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AED4002-9CC5-FF58-C083-2BFEAC029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714" y="1130977"/>
            <a:ext cx="7110218" cy="459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71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1885FC-CBCF-82A0-996F-B3A8BBF2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u="none" strike="noStrike">
                <a:solidFill>
                  <a:srgbClr val="E8EAED"/>
                </a:solidFill>
                <a:effectLst/>
                <a:latin typeface="Google Sans"/>
              </a:rPr>
              <a:t>Бруно Таут</a:t>
            </a:r>
            <a:br>
              <a:rPr lang="ru-RU" b="0" i="0" u="none" strike="noStrike">
                <a:solidFill>
                  <a:srgbClr val="E8EAED"/>
                </a:solidFill>
                <a:effectLst/>
                <a:latin typeface="Google Sans"/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03D9C993-2F34-497A-F8DE-4CA95F68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494" y="143008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i="0" u="none" strike="noStrike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Бруно Юлиус Флориан Таут — немецкий архитектор и градостроитель. Являясь ярким представителем «Нового строительства» в архитектуре, в первую очередь получил известность благодаря спроектированным им жилым комплексам в Берлине: посёлок Хуфайзен в районе Бриц и «Хижина дяди Тома» в районе Целендорф.</a:t>
            </a:r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0B1BE63-6AF9-802C-1FE7-8331A7FF3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570" y="1885285"/>
            <a:ext cx="2488924" cy="354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32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4F8F28-1A09-CBA3-B346-ED60765E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003" y="-3373652"/>
            <a:ext cx="7958331" cy="1077229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CE3366-F213-840F-C8C7-C84572737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-5784714"/>
            <a:ext cx="7796540" cy="399782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CE9C1A-2380-B845-5CAE-ACFEC2C37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003" y="1245218"/>
            <a:ext cx="5444895" cy="49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20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A229AF-5B67-4707-85BF-069CB5E7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u="none" strike="noStrike">
                <a:solidFill>
                  <a:srgbClr val="E8EAED"/>
                </a:solidFill>
                <a:effectLst/>
                <a:latin typeface="Google Sans"/>
              </a:rPr>
              <a:t>Жилли, Фридрих Давид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B9C1F7-4D63-5677-3C52-BA4557DC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048" y="1346670"/>
            <a:ext cx="5954773" cy="3997828"/>
          </a:xfrm>
        </p:spPr>
        <p:txBody>
          <a:bodyPr/>
          <a:lstStyle/>
          <a:p>
            <a:r>
              <a:rPr lang="ru-RU" b="0" i="0" u="none" strike="noStrike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Фридрих Давид Жилли' — немецкий архитектор. Сын архитектора немецкого классицизма Давида Жилли.</a:t>
            </a:r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1387CF-461C-F007-64BD-DFDE25EB0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741" y="974888"/>
            <a:ext cx="3052133" cy="399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32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AE9192-7896-748A-A23E-1D33E25E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703" y="-3807310"/>
            <a:ext cx="7958331" cy="1077229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743D6D-15B3-DCF5-1D46-47FEB88DF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3843" y="-5267610"/>
            <a:ext cx="7796540" cy="399782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2049C5E-E121-E05C-6D99-5428FB602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703" y="817661"/>
            <a:ext cx="7445094" cy="522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12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0E602A-A6C6-326A-885D-43916D072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u="none" strike="noStrike">
                <a:solidFill>
                  <a:srgbClr val="E8EAED"/>
                </a:solidFill>
                <a:effectLst/>
                <a:latin typeface="Google Sans"/>
              </a:rPr>
              <a:t>Эрнст Нойферт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9F3B29-70C4-037E-2615-6C6D053FC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145" y="2052116"/>
            <a:ext cx="5675993" cy="3997828"/>
          </a:xfrm>
        </p:spPr>
        <p:txBody>
          <a:bodyPr/>
          <a:lstStyle/>
          <a:p>
            <a:r>
              <a:rPr lang="ru-RU" b="0" i="0" u="none" strike="noStrike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Эрнст Но́йферт — немецкий архитектор, теоретик архитектуры, помощник Вальтера Гропиуса, член многочисленных организаций по стандартизации.</a:t>
            </a:r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B20155E-FD9F-3ADD-55F4-917D66924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602" y="926638"/>
            <a:ext cx="3753543" cy="50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77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471743-2A7F-7098-CA7B-6A73935A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4" y="-2816090"/>
            <a:ext cx="7958331" cy="1077229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DBE818-EF8E-FC4A-D986-3128C4E25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625" y="-4276390"/>
            <a:ext cx="7796540" cy="399782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9019FD6-D9EA-978A-7379-D47492146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834" y="1039129"/>
            <a:ext cx="8745054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7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B7EE3B-8B5D-F2E9-2673-5A6F65AA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456" y="1101231"/>
            <a:ext cx="5736457" cy="776479"/>
          </a:xfrm>
        </p:spPr>
        <p:txBody>
          <a:bodyPr/>
          <a:lstStyle/>
          <a:p>
            <a:r>
              <a:rPr lang="ru-RU" dirty="0"/>
              <a:t>Вальтер </a:t>
            </a:r>
            <a:r>
              <a:rPr lang="ru-RU" dirty="0" err="1"/>
              <a:t>Гропиус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7E7B24-214E-F567-1E79-040F1E079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489" y="2052116"/>
            <a:ext cx="6467649" cy="3316413"/>
          </a:xfrm>
        </p:spPr>
        <p:txBody>
          <a:bodyPr/>
          <a:lstStyle/>
          <a:p>
            <a:r>
              <a:rPr lang="ru-RU" b="0" i="0" u="none" strike="noStrike" dirty="0">
                <a:solidFill>
                  <a:srgbClr val="BDC1C6"/>
                </a:solidFill>
                <a:effectLst/>
                <a:latin typeface="Roboto" panose="020F0502020204030204" pitchFamily="34" charset="0"/>
              </a:rPr>
              <a:t>Вальтер Адольф Георг </a:t>
            </a:r>
            <a:r>
              <a:rPr lang="ru-RU" b="0" i="0" u="none" strike="noStrike" dirty="0" err="1">
                <a:solidFill>
                  <a:srgbClr val="BDC1C6"/>
                </a:solidFill>
                <a:effectLst/>
                <a:latin typeface="Roboto" panose="020F0502020204030204" pitchFamily="34" charset="0"/>
              </a:rPr>
              <a:t>Гропиус</a:t>
            </a:r>
            <a:r>
              <a:rPr lang="ru-RU" b="0" i="0" u="none" strike="noStrike" dirty="0">
                <a:solidFill>
                  <a:srgbClr val="BDC1C6"/>
                </a:solidFill>
                <a:effectLst/>
                <a:latin typeface="Roboto" panose="020F0502020204030204" pitchFamily="34" charset="0"/>
              </a:rPr>
              <a:t> — немецкий архитектор, один из основателей и директор </a:t>
            </a:r>
            <a:r>
              <a:rPr lang="ru-RU" b="0" i="0" u="none" strike="noStrike" dirty="0" err="1">
                <a:solidFill>
                  <a:srgbClr val="BDC1C6"/>
                </a:solidFill>
                <a:effectLst/>
                <a:latin typeface="Roboto" panose="020F0502020204030204" pitchFamily="34" charset="0"/>
              </a:rPr>
              <a:t>Баухауса</a:t>
            </a:r>
            <a:r>
              <a:rPr lang="ru-RU" b="0" i="0" u="none" strike="noStrike" dirty="0">
                <a:solidFill>
                  <a:srgbClr val="BDC1C6"/>
                </a:solidFill>
                <a:effectLst/>
                <a:latin typeface="Roboto" panose="020F0502020204030204" pitchFamily="34" charset="0"/>
              </a:rPr>
              <a:t>, теоретик архитектуры и дизайна, выдающийся художник-педагог. Один из центральных представителей Интернационального стиля.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8CC609C-D4A8-ED95-0500-69B399503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158" y="808056"/>
            <a:ext cx="2475300" cy="365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3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567731-C7EE-63D9-362D-9BB43F113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599" y="-5108286"/>
            <a:ext cx="7958331" cy="1077229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28350A-AA45-6045-941F-5FBFD6697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-6029971"/>
            <a:ext cx="7796540" cy="399782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F5FB13-B4F7-92F4-928A-82BBCA1D8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888" y="1663390"/>
            <a:ext cx="7284224" cy="353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6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79D061-1DBC-AE9F-A3D6-16F9D4CE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395" y="1891361"/>
            <a:ext cx="6494386" cy="879071"/>
          </a:xfrm>
        </p:spPr>
        <p:txBody>
          <a:bodyPr>
            <a:normAutofit fontScale="90000"/>
          </a:bodyPr>
          <a:lstStyle/>
          <a:p>
            <a:r>
              <a:rPr lang="ru-RU" dirty="0"/>
              <a:t>Эрик </a:t>
            </a:r>
            <a:r>
              <a:rPr lang="ru-RU" dirty="0" err="1"/>
              <a:t>Мэндельсон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46ED2C-DBF9-1BF3-C3BE-545371E38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021" y="2330897"/>
            <a:ext cx="6766882" cy="3469851"/>
          </a:xfrm>
        </p:spPr>
        <p:txBody>
          <a:bodyPr/>
          <a:lstStyle/>
          <a:p>
            <a:r>
              <a:rPr lang="ru-RU" b="0" i="0" u="none" strike="noStrike" dirty="0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Эрих Мендельсон — немецкий архитектор, экспрессионист и функционалист — в более поздних работах. 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CFDFE59-AD00-5097-CE65-258222E3F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46" y="1057252"/>
            <a:ext cx="3455711" cy="47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8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EE9BA0-34BF-83C3-C9F8-544FAB929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599" y="-3218774"/>
            <a:ext cx="7958331" cy="1077229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4B8F17-46DC-4B76-EED9-38034696B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-4979348"/>
            <a:ext cx="7796540" cy="399782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7545F8-3BBE-7B8E-787C-4826CDFEE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852" y="779054"/>
            <a:ext cx="7635367" cy="525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4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7C8B64-56DA-BCAB-A40D-9085760E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123" y="1939540"/>
            <a:ext cx="5706968" cy="772488"/>
          </a:xfrm>
        </p:spPr>
        <p:txBody>
          <a:bodyPr/>
          <a:lstStyle/>
          <a:p>
            <a:r>
              <a:rPr lang="ru-RU" dirty="0"/>
              <a:t>Петер </a:t>
            </a:r>
            <a:r>
              <a:rPr lang="ru-RU" dirty="0" err="1"/>
              <a:t>Беренс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B12E95-22B7-CA93-2DF5-D55399E1E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460" y="2710617"/>
            <a:ext cx="6512334" cy="3339326"/>
          </a:xfrm>
        </p:spPr>
        <p:txBody>
          <a:bodyPr/>
          <a:lstStyle/>
          <a:p>
            <a:r>
              <a:rPr lang="ru-RU" b="0" i="0" u="none" strike="noStrike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Пе́тер Бе́ренс — немецкий архитектор, один из основоположников конструктивизма в архитектуре и пионер промышленного дизайна, представитель Дюссельдорфской художественной школы, писатель, критик и теоретик архитектуры </a:t>
            </a:r>
            <a:r>
              <a:rPr lang="en-GB" b="0" i="0" u="none" strike="noStrike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XX </a:t>
            </a:r>
            <a:r>
              <a:rPr lang="ru-RU" b="0" i="0" u="none" strike="noStrike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века.</a:t>
            </a:r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7A510E0-CBF2-F51D-FF38-A77DD9AEC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54" y="1302387"/>
            <a:ext cx="3332621" cy="451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5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E6FEF1-44F2-2479-E301-6D1A8380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613" y="-4200512"/>
            <a:ext cx="7958331" cy="1077229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8006B1-9A36-A774-1FA8-4283ACFFD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404" y="-5660811"/>
            <a:ext cx="7796540" cy="3997828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B3238B7-8D42-A02B-9D55-A9825C89B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786" y="1090857"/>
            <a:ext cx="7014427" cy="46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5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0931C1-7FEE-58B2-F22A-79BD9C92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212" y="1859882"/>
            <a:ext cx="6616511" cy="895602"/>
          </a:xfrm>
        </p:spPr>
        <p:txBody>
          <a:bodyPr/>
          <a:lstStyle/>
          <a:p>
            <a:r>
              <a:rPr lang="ru-RU" dirty="0"/>
              <a:t>Альберт Шпеер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E931FB-6E48-2EE0-53C8-8C882B812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967" y="2911706"/>
            <a:ext cx="6120171" cy="3138237"/>
          </a:xfrm>
        </p:spPr>
        <p:txBody>
          <a:bodyPr>
            <a:normAutofit/>
          </a:bodyPr>
          <a:lstStyle/>
          <a:p>
            <a:r>
              <a:rPr lang="ru-RU" b="0" i="0" u="none" strike="noStrike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А́льберт Шпеер — личный архитектор Гитлера, рейхсминистр вооружения и военного производства. 1 октября 1946 года Международный военный трибунал в Нюрнберге признал его виновным в совершении военных преступлений и преступлений против человечности и приговорил к 20 годам тюремного заключения</a:t>
            </a:r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59BFD05-B383-40A9-A2D2-ECF74203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62" y="1703659"/>
            <a:ext cx="3346705" cy="45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1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4CDFA4-DBFC-84DE-1215-4D55984F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4" y="-4417341"/>
            <a:ext cx="7958331" cy="1077229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A681A8-3FD2-A2F6-0D49-EE00B052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2135" y="-5877640"/>
            <a:ext cx="7796540" cy="399782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E6B4E42-F492-8FA9-F545-BF9679900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428" y="104819"/>
            <a:ext cx="6383144" cy="675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58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297</Words>
  <Application>Microsoft Office PowerPoint</Application>
  <PresentationFormat>Произвольный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Мэдисон</vt:lpstr>
      <vt:lpstr>Архитекторы Германии</vt:lpstr>
      <vt:lpstr>Вальтер Гропиус </vt:lpstr>
      <vt:lpstr>Презентация PowerPoint</vt:lpstr>
      <vt:lpstr>Эрик Мэндельсон </vt:lpstr>
      <vt:lpstr>Презентация PowerPoint</vt:lpstr>
      <vt:lpstr>Петер Беренс</vt:lpstr>
      <vt:lpstr>Презентация PowerPoint</vt:lpstr>
      <vt:lpstr>Альберт Шпеер </vt:lpstr>
      <vt:lpstr>Презентация PowerPoint</vt:lpstr>
      <vt:lpstr>Эрнст Май</vt:lpstr>
      <vt:lpstr>Презентация PowerPoint</vt:lpstr>
      <vt:lpstr>Людвиг Мис ван дер Роэ</vt:lpstr>
      <vt:lpstr>Презентация PowerPoint</vt:lpstr>
      <vt:lpstr>Бруно Таут  </vt:lpstr>
      <vt:lpstr>Презентация PowerPoint</vt:lpstr>
      <vt:lpstr>Жилли, Фридрих Давид</vt:lpstr>
      <vt:lpstr>Презентация PowerPoint</vt:lpstr>
      <vt:lpstr>Эрнст Нойферт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Архитекторы Германии</dc:title>
  <dc:creator>79950305606</dc:creator>
  <cp:lastModifiedBy>Сырцова Марина Валерьевна</cp:lastModifiedBy>
  <cp:revision>5</cp:revision>
  <dcterms:created xsi:type="dcterms:W3CDTF">2023-02-22T04:56:47Z</dcterms:created>
  <dcterms:modified xsi:type="dcterms:W3CDTF">2023-04-18T10:32:17Z</dcterms:modified>
</cp:coreProperties>
</file>