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7" r:id="rId6"/>
    <p:sldId id="270" r:id="rId7"/>
    <p:sldId id="271" r:id="rId8"/>
    <p:sldId id="260" r:id="rId9"/>
    <p:sldId id="264" r:id="rId10"/>
    <p:sldId id="268" r:id="rId11"/>
    <p:sldId id="269" r:id="rId12"/>
    <p:sldId id="265" r:id="rId13"/>
    <p:sldId id="272" r:id="rId14"/>
    <p:sldId id="273" r:id="rId15"/>
    <p:sldId id="261" r:id="rId16"/>
    <p:sldId id="262" r:id="rId17"/>
    <p:sldId id="266" r:id="rId18"/>
    <p:sldId id="263" r:id="rId19"/>
    <p:sldId id="277" r:id="rId20"/>
    <p:sldId id="278" r:id="rId21"/>
    <p:sldId id="279" r:id="rId22"/>
    <p:sldId id="276" r:id="rId23"/>
    <p:sldId id="275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3CED1-C5C7-479E-9304-2453E821C2A7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2D402-6A7B-41E6-92EE-FAC872D6FD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9AA469-1956-4BD6-B509-C398EB2504FA}" type="slidenum">
              <a:rPr lang="ru-RU" altLang="ru-RU" smtClean="0"/>
              <a:pPr eaLnBrk="1" hangingPunct="1">
                <a:spcBef>
                  <a:spcPct val="0"/>
                </a:spcBef>
              </a:pPr>
              <a:t>17</a:t>
            </a:fld>
            <a:endParaRPr lang="ru-RU" alt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EEF1EE-97B0-4A15-A7D4-72DA4D81A8EE}" type="slidenum">
              <a:rPr lang="ru-RU" altLang="ru-RU" smtClean="0"/>
              <a:pPr eaLnBrk="1" hangingPunct="1">
                <a:spcBef>
                  <a:spcPct val="0"/>
                </a:spcBef>
              </a:pPr>
              <a:t>19</a:t>
            </a:fld>
            <a:endParaRPr lang="ru-RU" alt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068B-3345-4A9A-9FB9-AF44E8DFC2C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D86D-2E5E-446E-9EB6-5B19D85AF17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068B-3345-4A9A-9FB9-AF44E8DFC2C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D86D-2E5E-446E-9EB6-5B19D85A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068B-3345-4A9A-9FB9-AF44E8DFC2C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D86D-2E5E-446E-9EB6-5B19D85A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068B-3345-4A9A-9FB9-AF44E8DFC2C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D86D-2E5E-446E-9EB6-5B19D85A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068B-3345-4A9A-9FB9-AF44E8DFC2C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D86D-2E5E-446E-9EB6-5B19D85AF17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068B-3345-4A9A-9FB9-AF44E8DFC2C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D86D-2E5E-446E-9EB6-5B19D85A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068B-3345-4A9A-9FB9-AF44E8DFC2C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D86D-2E5E-446E-9EB6-5B19D85AF179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068B-3345-4A9A-9FB9-AF44E8DFC2C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D86D-2E5E-446E-9EB6-5B19D85A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068B-3345-4A9A-9FB9-AF44E8DFC2C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D86D-2E5E-446E-9EB6-5B19D85A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068B-3345-4A9A-9FB9-AF44E8DFC2C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D86D-2E5E-446E-9EB6-5B19D85AF17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B068B-3345-4A9A-9FB9-AF44E8DFC2C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BD86D-2E5E-446E-9EB6-5B19D85AF1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209B068B-3345-4A9A-9FB9-AF44E8DFC2C3}" type="datetimeFigureOut">
              <a:rPr lang="ru-RU" smtClean="0"/>
              <a:t>30.01.2021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140BD86D-2E5E-446E-9EB6-5B19D85AF17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980728"/>
            <a:ext cx="7543800" cy="1524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Архитектура и живопись </a:t>
            </a:r>
            <a:r>
              <a:rPr lang="en-US" dirty="0" smtClean="0">
                <a:solidFill>
                  <a:schemeClr val="bg1"/>
                </a:solidFill>
              </a:rPr>
              <a:t>XVII</a:t>
            </a:r>
            <a:r>
              <a:rPr lang="ru-RU" dirty="0" smtClean="0">
                <a:solidFill>
                  <a:schemeClr val="bg1"/>
                </a:solidFill>
              </a:rPr>
              <a:t>в.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http://school-collection.iv-edu.ru/dlrstore/4340d22f-2ea5-4439-8558-e1a9e24b3d81/Images/%5bIS10IO_2_2-07%5d_%5bGA_02%5d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1" y="1079500"/>
            <a:ext cx="9144000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27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781800" cy="1600200"/>
          </a:xfrm>
        </p:spPr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0" y="751320"/>
            <a:ext cx="9165450" cy="6087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4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781800" cy="1600200"/>
          </a:xfrm>
        </p:spPr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" y="593304"/>
            <a:ext cx="9256809" cy="614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4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781800" cy="1600200"/>
          </a:xfrm>
        </p:spPr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9164"/>
            <a:ext cx="9174348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823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0" y="773801"/>
            <a:ext cx="910716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57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40" y="620688"/>
            <a:ext cx="9357654" cy="6215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6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kudago.com/media/images/place/6b/4c/6b4cfdd917bb3dfc9f7ddeb9f27cdd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314"/>
            <a:ext cx="9144000" cy="65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842151"/>
            <a:ext cx="2915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Вычурный и пышный архитектурный и скульптурный стиль </a:t>
            </a:r>
            <a:r>
              <a:rPr lang="ru-RU" sz="2400"/>
              <a:t>XVI—XVIII </a:t>
            </a:r>
            <a:r>
              <a:rPr lang="ru-RU" sz="2400" smtClean="0"/>
              <a:t>вв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781800" cy="79208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Нарышкинское</a:t>
            </a:r>
            <a:r>
              <a:rPr lang="ru-RU" dirty="0" smtClean="0"/>
              <a:t> барокко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32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620688"/>
            <a:ext cx="3744511" cy="1403025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Колокольня Новодевичьего монастыря</a:t>
            </a:r>
            <a:endParaRPr lang="ru-RU" sz="2800" dirty="0"/>
          </a:p>
        </p:txBody>
      </p:sp>
      <p:sp>
        <p:nvSpPr>
          <p:cNvPr id="3" name="AutoShape 2" descr="http://www.lipilin.ru/fotowork/2009/fotowork110/fotowork110.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www.lipilin.ru/fotowork/2009/fotowork110/fotowork110.1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https://i.pinimg.com/736x/9c/b2/63/9cb263b1262a337bc75583d84437bc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3767"/>
            <a:ext cx="5442837" cy="6704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82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828606" cy="6465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719064" y="52830"/>
            <a:ext cx="8424936" cy="72008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alt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alt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Церковь Святой Троицы в </a:t>
            </a:r>
            <a:r>
              <a:rPr lang="ru-RU" altLang="ru-RU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Никитниках</a:t>
            </a:r>
            <a:endParaRPr lang="ru-RU" alt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628" name="Rectangle 6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ru-RU" alt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1168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3600400" cy="16002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Дом думного дьяка </a:t>
            </a:r>
            <a:r>
              <a:rPr lang="ru-RU" sz="2400" dirty="0" err="1" smtClean="0"/>
              <a:t>Аверкия</a:t>
            </a:r>
            <a:r>
              <a:rPr lang="ru-RU" sz="2400" dirty="0" smtClean="0"/>
              <a:t> Кириллова в Москве</a:t>
            </a:r>
            <a:endParaRPr lang="ru-RU" sz="2400" dirty="0"/>
          </a:p>
        </p:txBody>
      </p:sp>
      <p:pic>
        <p:nvPicPr>
          <p:cNvPr id="3" name="Picture 7" descr="RG49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932040" cy="6341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82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 descr="RG39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5"/>
            <a:ext cx="9144000" cy="643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38305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j-lt"/>
              </a:rPr>
              <a:t> Симон Ушаков                          </a:t>
            </a:r>
            <a:r>
              <a:rPr lang="ru-RU" sz="2800" dirty="0" err="1" smtClean="0">
                <a:latin typeface="+mj-lt"/>
              </a:rPr>
              <a:t>Грановитая</a:t>
            </a:r>
            <a:r>
              <a:rPr lang="ru-RU" sz="2800" dirty="0" smtClean="0">
                <a:latin typeface="+mj-lt"/>
              </a:rPr>
              <a:t> палата</a:t>
            </a: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255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tdata.ru/u25/photo7133/20465293609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45" y="980729"/>
            <a:ext cx="9291757" cy="5877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5" y="9128"/>
            <a:ext cx="6419811" cy="1131091"/>
          </a:xfrm>
        </p:spPr>
        <p:txBody>
          <a:bodyPr/>
          <a:lstStyle/>
          <a:p>
            <a:r>
              <a:rPr lang="ru-RU" dirty="0" smtClean="0"/>
              <a:t>Московский кремль</a:t>
            </a:r>
            <a:endParaRPr lang="ru-RU" dirty="0"/>
          </a:p>
        </p:txBody>
      </p:sp>
      <p:sp>
        <p:nvSpPr>
          <p:cNvPr id="3" name="AutoShape 6" descr="http://vvhudlit.shpl.ru/images/iv3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://vvhudlit.shpl.ru/images/iv3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vvhudlit.shpl.ru/images/iv3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://900igr.net/up/datas/150460/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t="24927" r="17654" b="33178"/>
          <a:stretch/>
        </p:blipFill>
        <p:spPr bwMode="auto">
          <a:xfrm>
            <a:off x="7839023" y="455134"/>
            <a:ext cx="1275679" cy="612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upload.wikimedia.org/wikipedia/commons/thumb/4/44/Moscow_05-2012_Kremlin_13.jpg/1200px-Moscow_05-2012_Kremlin_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26" y="1234836"/>
            <a:ext cx="1678159" cy="1280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01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766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827088" y="2492375"/>
            <a:ext cx="1503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Тайная вечеряв</a:t>
            </a: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60763"/>
            <a:ext cx="1944688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0" y="2852738"/>
            <a:ext cx="3632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Икона «Древо государства Российского»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или Похвала Владимирской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иконе Божьей матери</a:t>
            </a:r>
          </a:p>
        </p:txBody>
      </p:sp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22812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6443663" y="2565400"/>
            <a:ext cx="2001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Архангел Михаил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попирающий дьявола</a:t>
            </a:r>
          </a:p>
        </p:txBody>
      </p:sp>
      <p:pic>
        <p:nvPicPr>
          <p:cNvPr id="3175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908050"/>
            <a:ext cx="2341562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Box 9"/>
          <p:cNvSpPr txBox="1">
            <a:spLocks noChangeArrowheads="1"/>
          </p:cNvSpPr>
          <p:nvPr/>
        </p:nvSpPr>
        <p:spPr bwMode="auto">
          <a:xfrm>
            <a:off x="4356100" y="4005263"/>
            <a:ext cx="1116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Троица</a:t>
            </a:r>
          </a:p>
        </p:txBody>
      </p:sp>
      <p:pic>
        <p:nvPicPr>
          <p:cNvPr id="317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635375"/>
            <a:ext cx="274478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TextBox 12"/>
          <p:cNvSpPr txBox="1">
            <a:spLocks noChangeArrowheads="1"/>
          </p:cNvSpPr>
          <p:nvPr/>
        </p:nvSpPr>
        <p:spPr bwMode="auto">
          <a:xfrm>
            <a:off x="6429375" y="3286125"/>
            <a:ext cx="1966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chemeClr val="tx1"/>
                </a:solidFill>
                <a:latin typeface="Arial" charset="0"/>
              </a:rPr>
              <a:t>Спас нерукотворный.</a:t>
            </a:r>
          </a:p>
        </p:txBody>
      </p:sp>
    </p:spTree>
    <p:extLst>
      <p:ext uri="{BB962C8B-B14F-4D97-AF65-F5344CB8AC3E}">
        <p14:creationId xmlns:p14="http://schemas.microsoft.com/office/powerpoint/2010/main" val="2243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8575"/>
            <a:ext cx="6215062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1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0"/>
            <a:ext cx="615315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93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0"/>
            <a:ext cx="58293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4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ds02.infourok.ru/uploads/ex/05b1/00028a38-47786006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9" y="-1840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33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icon-art.info/main/00500-00599/00535_hi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43"/>
            <a:ext cx="5941911" cy="6940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084168" y="1340768"/>
            <a:ext cx="3545618" cy="10081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dirty="0" smtClean="0"/>
              <a:t> М.В. Скопин-Шуйский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151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zen_doc/119173/pub_5cb5a4e9c835cf00b3f83e90_5cb6159d24122700afbdf6ea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81"/>
            <a:ext cx="5460968" cy="6890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0878" y="1700808"/>
            <a:ext cx="3545618" cy="1008112"/>
          </a:xfrm>
        </p:spPr>
        <p:txBody>
          <a:bodyPr>
            <a:noAutofit/>
          </a:bodyPr>
          <a:lstStyle/>
          <a:p>
            <a:r>
              <a:rPr lang="ru-RU" sz="3600" dirty="0" smtClean="0"/>
              <a:t>Наталья Кирилловна Нарышкина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228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6781800" cy="28083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Здание на дом: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4000" dirty="0" smtClean="0"/>
              <a:t>§26</a:t>
            </a:r>
            <a:br>
              <a:rPr lang="ru-RU" sz="4000" dirty="0" smtClean="0"/>
            </a:br>
            <a:r>
              <a:rPr lang="ru-RU" sz="4000" dirty="0" smtClean="0"/>
              <a:t>Печатная тетрадь </a:t>
            </a:r>
            <a:r>
              <a:rPr lang="ru-RU" sz="4000" dirty="0" smtClean="0"/>
              <a:t>№ по выбору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5867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781800" cy="7713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Теремной дворец</a:t>
            </a:r>
            <a:endParaRPr lang="ru-RU" dirty="0"/>
          </a:p>
        </p:txBody>
      </p:sp>
      <p:pic>
        <p:nvPicPr>
          <p:cNvPr id="3074" name="Picture 2" descr="https://avatars.mds.yandex.net/get-pdb/1881775/4fbe7766-e68f-4cc3-b34d-b928b8132511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3" y="685656"/>
            <a:ext cx="8964488" cy="6158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19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052736"/>
            <a:ext cx="8856984" cy="498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2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4717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188640"/>
            <a:ext cx="3744416" cy="16002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Успенская (Дивная) церковь в Угличе.</a:t>
            </a:r>
            <a:endParaRPr lang="ru-RU" sz="3600" dirty="0"/>
          </a:p>
        </p:txBody>
      </p:sp>
      <p:pic>
        <p:nvPicPr>
          <p:cNvPr id="7170" name="Picture 2" descr="https://s1.drugiegoroda.ru/7/666/66591-Uglich_AlekseevskyMon2-695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84"/>
            <a:ext cx="4919941" cy="6935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s3.fotokto.ru/photo/full/290/29029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4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g.tourister.ru/files/1/9/9/7/7/2/0/8/clones/870_600_fixedwid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17" y="-67942"/>
            <a:ext cx="9227517" cy="692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6781800" cy="866622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Церковь Ильи Пророка в Ярославле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848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bigslide.ru/images/22/21714/960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3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4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5"/>
            <a:ext cx="9036496" cy="792089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Новоиерусалимский</a:t>
            </a:r>
            <a:r>
              <a:rPr lang="ru-RU" dirty="0" smtClean="0"/>
              <a:t> монастырь</a:t>
            </a:r>
            <a:endParaRPr lang="ru-RU" dirty="0"/>
          </a:p>
        </p:txBody>
      </p:sp>
      <p:pic>
        <p:nvPicPr>
          <p:cNvPr id="4098" name="Picture 2" descr="https://avatars.mds.yandex.net/get-pdb/1515103/a419f685-855b-4dcb-ac22-4079d93940dd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5" y="1556792"/>
            <a:ext cx="9072036" cy="51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yandex.ru/images/_crpd/EaHe70S45/52b621Sn/aNyfJav2D3NGLyH9LjYYNstT7dC4Eiw9jHtwrlM8fiho2fZduxV8O9A4ohOueD2VY2Sc7UFnO0vZT675lFRg87n9q0TfN4pXc2sRqSpy6PPuljlVjfdpnXjLsfrHrB64H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14331" b="14667"/>
          <a:stretch/>
        </p:blipFill>
        <p:spPr bwMode="auto">
          <a:xfrm>
            <a:off x="7028028" y="1052735"/>
            <a:ext cx="1910259" cy="1656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130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6198"/>
            <a:ext cx="6781800" cy="72008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Дворец в Коломенском</a:t>
            </a:r>
            <a:endParaRPr lang="ru-RU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9"/>
          <a:stretch/>
        </p:blipFill>
        <p:spPr bwMode="auto">
          <a:xfrm>
            <a:off x="-37807" y="2132856"/>
            <a:ext cx="9181807" cy="4600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b="28682"/>
          <a:stretch>
            <a:fillRect/>
          </a:stretch>
        </p:blipFill>
        <p:spPr bwMode="auto">
          <a:xfrm>
            <a:off x="5727038" y="336198"/>
            <a:ext cx="3416962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8238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160</TotalTime>
  <Words>89</Words>
  <Application>Microsoft Office PowerPoint</Application>
  <PresentationFormat>Экран (4:3)</PresentationFormat>
  <Paragraphs>26</Paragraphs>
  <Slides>27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NewsPrint</vt:lpstr>
      <vt:lpstr>Архитектура и живопись XVIIв.</vt:lpstr>
      <vt:lpstr>Московский кремль</vt:lpstr>
      <vt:lpstr>Теремной дворец</vt:lpstr>
      <vt:lpstr>Презентация PowerPoint</vt:lpstr>
      <vt:lpstr>Успенская (Дивная) церковь в Угличе.</vt:lpstr>
      <vt:lpstr>Церковь Ильи Пророка в Ярославле</vt:lpstr>
      <vt:lpstr>Презентация PowerPoint</vt:lpstr>
      <vt:lpstr>Новоиерусалимский монастырь</vt:lpstr>
      <vt:lpstr>Дворец в Коломенском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Нарышкинское барокко</vt:lpstr>
      <vt:lpstr>Колокольня Новодевичьего монастыря</vt:lpstr>
      <vt:lpstr> Церковь Святой Троицы в Никитниках</vt:lpstr>
      <vt:lpstr>Дом думного дьяка Аверкия Кириллова в Москве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Наталья Кирилловна Нарышкина</vt:lpstr>
      <vt:lpstr>Здание на дом:  §26 Печатная тетрадь № по выбору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Архитектура и живопись XVIIв.</dc:title>
  <dc:creator>Святослав</dc:creator>
  <cp:lastModifiedBy>Дом</cp:lastModifiedBy>
  <cp:revision>15</cp:revision>
  <dcterms:created xsi:type="dcterms:W3CDTF">2019-12-25T17:46:59Z</dcterms:created>
  <dcterms:modified xsi:type="dcterms:W3CDTF">2021-01-30T15:54:13Z</dcterms:modified>
</cp:coreProperties>
</file>