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  <p:sldId id="268" r:id="rId9"/>
    <p:sldId id="258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394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9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7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605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97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0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2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1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2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9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0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3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0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0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6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FC18135-BEE7-44B3-97CD-900167FA19B9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25022F4-6F11-43F4-9AC0-8ACE99B39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4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Архивация Файлов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0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Алгоритм Хаффмана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 Хаффмана — адаптивный алгоритм оптимального  префиксного кодирования алфавита с минимальной избыточностью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разработан 1952 году аспирантом Массачусетского технологического института Дэвидом Хаффманом при написании им курсовой работы. В настоящее время используется во многих программах сжатия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839733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Алгоритм Хаффмана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Символы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исходного алфавита образуют вершины. Вес каждой вершины вес равен количеству вхождений данного символа в сжимаемое сообщение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вершин выбираются две с наименьшими весами (если таких пар несколько, выбирается любая из них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Создается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следующая вершина графа, из которой выходят две дуги к выбранным вершинам; одна дуга помечается цифрой 0, другая — символом 1. Вес созданной вершины равен сумме весов, выбранных на втором шаге вершин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новым вершинам применяются шаги 2 и 3 до тех пор, пока не останется одна вершина с весом, равным сумме весов исходных символов.</a:t>
            </a:r>
          </a:p>
        </p:txBody>
      </p:sp>
    </p:spTree>
    <p:extLst>
      <p:ext uri="{BB962C8B-B14F-4D97-AF65-F5344CB8AC3E}">
        <p14:creationId xmlns:p14="http://schemas.microsoft.com/office/powerpoint/2010/main" val="5898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Алгоритм Хаффмана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Математики доказали, что среди алгоритмов, кодирующих каждый символ по отдельности и целым количеством бит, алгоритм Хаффмана обеспечивает наилучшее сжатие.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Rle</a:t>
            </a:r>
            <a:r>
              <a:rPr lang="en-US" dirty="0" smtClean="0"/>
              <a:t> </a:t>
            </a:r>
            <a:r>
              <a:rPr lang="ru-RU" dirty="0" smtClean="0"/>
              <a:t>сжатие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421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44607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Rle</a:t>
            </a:r>
            <a:r>
              <a:rPr lang="en-US" dirty="0"/>
              <a:t> </a:t>
            </a:r>
            <a:r>
              <a:rPr lang="ru-RU" dirty="0"/>
              <a:t>сжатие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Кодирование длин серий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англ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un-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ength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ncoding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RLE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или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кодирование повторов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 алгоритм сжатия данных, заменяющий повторяющиеся символы (серии) на один символ и число его повторов.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Серией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называется последовательность, состоящая из нескольких одинаковых символов. При кодировании (упаковке, сжатии) строка одинаковых символов, составляющих серию, заменяется строкой, содержащей сам повторяющийся символ и количество его повторов.</a:t>
            </a:r>
          </a:p>
        </p:txBody>
      </p:sp>
    </p:spTree>
    <p:extLst>
      <p:ext uri="{BB962C8B-B14F-4D97-AF65-F5344CB8AC3E}">
        <p14:creationId xmlns:p14="http://schemas.microsoft.com/office/powerpoint/2010/main" val="473966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44607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Rle</a:t>
            </a:r>
            <a:r>
              <a:rPr lang="en-US" dirty="0"/>
              <a:t> </a:t>
            </a:r>
            <a:r>
              <a:rPr lang="ru-RU" dirty="0"/>
              <a:t>сжатие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Очевидно, что такое кодирование эффективно для данных, содержащих большое количество серий, например, для простых графических изображений, таких как иконкии графические рисунки. Однако это кодирование плохо подходит для изображений с плавным переходом тонов, таких как фотографии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44607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Rle</a:t>
            </a:r>
            <a:r>
              <a:rPr lang="en-US" dirty="0"/>
              <a:t> </a:t>
            </a:r>
            <a:r>
              <a:rPr lang="ru-RU" dirty="0"/>
              <a:t>сжатие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Методом кодирования длин серий могут быть сжаты произвольные файлы с двоичными данными, поскольку спецификации на форматы файлов часто включают в себя повторяющиеся байты в области выравнивания данных. Тем не менее, современные системы сжатия (например, DEFLATE) чаще используют алгоритмы на основе LZ77, которые являются обобщением метода кодирования длин серий и оперируют с последовательностями символов вида «BWWBWWBWWBWW».</a:t>
            </a:r>
          </a:p>
        </p:txBody>
      </p:sp>
    </p:spTree>
    <p:extLst>
      <p:ext uri="{BB962C8B-B14F-4D97-AF65-F5344CB8AC3E}">
        <p14:creationId xmlns:p14="http://schemas.microsoft.com/office/powerpoint/2010/main" val="1679483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Архивация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2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Архивация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Архивация - это упаковка (сжатие) файла или группы файлов с целью уменьшить место, занимаемое ими на диске.</a:t>
            </a:r>
          </a:p>
        </p:txBody>
      </p:sp>
    </p:spTree>
    <p:extLst>
      <p:ext uri="{BB962C8B-B14F-4D97-AF65-F5344CB8AC3E}">
        <p14:creationId xmlns:p14="http://schemas.microsoft.com/office/powerpoint/2010/main" val="2963863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Архиватор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Архиватор–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это служебная программа, предназначенная для компрессии файлов, т.е. для уменьшения их размера и занимаемого ими дискового пространства.  Резервное копирование – создание архивированных копий файла или группы файлов.</a:t>
            </a:r>
          </a:p>
        </p:txBody>
      </p:sp>
    </p:spTree>
    <p:extLst>
      <p:ext uri="{BB962C8B-B14F-4D97-AF65-F5344CB8AC3E}">
        <p14:creationId xmlns:p14="http://schemas.microsoft.com/office/powerpoint/2010/main" val="1639670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Сжатие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101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Цели использования архиваторов: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резервных копий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электронных архивов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Перенос данных из одного ПК на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данных по сети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/>
              <a:t>Характеристики программ–архиваторов: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степень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сжатия файла (отношение размера исходного файла к размеру упакованного файла);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работы (время архивации);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877331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ФУНКЦИИ ПРОГРАММ - АРХИВАТОРОВ: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создавать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архивы и извлекать из них файлы;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добавлять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извлекать, или удалять из архива отдельные файлы или группы файлов;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создавать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самораспаковывающиеся архивы 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создавать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многотомные архивы; устанавливать пароль на архив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уменьшить размер файла для отправки по e-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Самораспаковывающиеся архивы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Самораспаковывающиеся архивы или самораскрывающиеся архивы – это архивный файл, который будет иметь расширение .exe и запускается как обычная программа. Файлы из такого архива могут быть извлечены на любом компьютере путем запуска программы;</a:t>
            </a:r>
          </a:p>
        </p:txBody>
      </p:sp>
    </p:spTree>
    <p:extLst>
      <p:ext uri="{BB962C8B-B14F-4D97-AF65-F5344CB8AC3E}">
        <p14:creationId xmlns:p14="http://schemas.microsoft.com/office/powerpoint/2010/main" val="13619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Архивация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 настоящему времени наибольшую популярность и «жизненное пространство» завоевали архиваторы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WinZip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WinRar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Архивация данных полезна для уменьшения количества информации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Минусы архивации в потере некоторого количества данных при сжатии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Плюсы архивации простота в переносимости информации и ее хранении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8554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Сжатие информации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Сжатие информации Сжатие происходит за счет устранения избыточности кода, например, за счет упрощения кодов, исключения из них постоянных битов или представления повторяющихся символов в виде коэффициента повторения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Важнейшая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процесса сжатия – коэффициент сжатия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сжатия – отношение объема исходного сообщения к объему сжатого.</a:t>
            </a:r>
          </a:p>
        </p:txBody>
      </p:sp>
    </p:spTree>
    <p:extLst>
      <p:ext uri="{BB962C8B-B14F-4D97-AF65-F5344CB8AC3E}">
        <p14:creationId xmlns:p14="http://schemas.microsoft.com/office/powerpoint/2010/main" val="27482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Алгоритмы сжатия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3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44604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Алгоритмы сжатия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626667"/>
            <a:ext cx="10394707" cy="331118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Равномерное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сжатие с использованием кодов одной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длины.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 используется, если в записи сообщения присутствует небольшая часть алфавита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Сжатие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кодов переменной длины. Сокращение объёма данных достигается за счёт замены часто встречающихся данных короткими кодовыми словами, а редких — длинными.</a:t>
            </a:r>
          </a:p>
        </p:txBody>
      </p:sp>
    </p:spTree>
    <p:extLst>
      <p:ext uri="{BB962C8B-B14F-4D97-AF65-F5344CB8AC3E}">
        <p14:creationId xmlns:p14="http://schemas.microsoft.com/office/powerpoint/2010/main" val="411284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4.81481E-6 L 2.5E-6 -0.07223 " pathEditMode="relative" rAng="0" ptsTypes="AA">
                                      <p:cBhvr>
                                        <p:cTn id="9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50"/>
                            </p:stCondLst>
                            <p:childTnLst>
                              <p:par>
                                <p:cTn id="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1.48148E-6 L -3.54167E-6 -0.07222 " pathEditMode="relative" rAng="0" ptsTypes="AA">
                                      <p:cBhvr>
                                        <p:cTn id="1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7436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Сжатие с использованием кодов переменной длины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787858"/>
            <a:ext cx="10394707" cy="3586728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этом случае возникает проблема отделения кодов символов друг от друга.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эту проблему позволяет условие, достаточное для однозначного декодирования сообщений с переменной длиной кодовых слов, условие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Фано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Никакое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кодовое слово не является началом другого кодового слова.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По-другому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условие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Фано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называют свойством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префиксности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а код, удовлетворяющий этому условию, называют префиксным кодом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Префиксные коды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628194" cy="331118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Чтобы понять, как строятся префиксные коды, рассмотрим, как построить ориентированный граф, определяющий этот код.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кодовые слова 00, 01, 10, 011, 100, 101, 1001, 1010, 1111, кодируют соответственно буквы: a, b, c, d, e, f, g, h, i.</a:t>
            </a:r>
          </a:p>
        </p:txBody>
      </p:sp>
    </p:spTree>
    <p:extLst>
      <p:ext uri="{BB962C8B-B14F-4D97-AF65-F5344CB8AC3E}">
        <p14:creationId xmlns:p14="http://schemas.microsoft.com/office/powerpoint/2010/main" val="199646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Префиксные коды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Построим граф этого кода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начальной вершины выходят две дуги, помеченные 0 и 1. Затем из конца каждой такой дуги входят новые дуги, помеченные 0 и 1 так, чтобы, идя по этим дугам от корня, читалось начало какого-либо кодового слова.</a:t>
            </a:r>
          </a:p>
        </p:txBody>
      </p:sp>
    </p:spTree>
    <p:extLst>
      <p:ext uri="{BB962C8B-B14F-4D97-AF65-F5344CB8AC3E}">
        <p14:creationId xmlns:p14="http://schemas.microsoft.com/office/powerpoint/2010/main" val="38186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66" y="202328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Алгоритм Хаффмана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1740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645</Words>
  <Application>Microsoft Office PowerPoint</Application>
  <PresentationFormat>Произвольный</PresentationFormat>
  <Paragraphs>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Главное мероприятие</vt:lpstr>
      <vt:lpstr>Архивация Файлов</vt:lpstr>
      <vt:lpstr>Сжатие информации</vt:lpstr>
      <vt:lpstr>Сжатие информации</vt:lpstr>
      <vt:lpstr>Алгоритмы сжатия</vt:lpstr>
      <vt:lpstr>Алгоритмы сжатия</vt:lpstr>
      <vt:lpstr>Сжатие с использованием кодов переменной длины </vt:lpstr>
      <vt:lpstr>Префиксные коды</vt:lpstr>
      <vt:lpstr>Префиксные коды</vt:lpstr>
      <vt:lpstr>Алгоритм Хаффмана</vt:lpstr>
      <vt:lpstr>Алгоритм Хаффмана</vt:lpstr>
      <vt:lpstr>Алгоритм Хаффмана</vt:lpstr>
      <vt:lpstr>Алгоритм Хаффмана</vt:lpstr>
      <vt:lpstr>Rle сжатие</vt:lpstr>
      <vt:lpstr>Rle сжатие</vt:lpstr>
      <vt:lpstr>Rle сжатие</vt:lpstr>
      <vt:lpstr>Rle сжатие</vt:lpstr>
      <vt:lpstr>Архивация данных</vt:lpstr>
      <vt:lpstr>Архивация данных</vt:lpstr>
      <vt:lpstr>Архиватор</vt:lpstr>
      <vt:lpstr>Цели использования архиваторов:</vt:lpstr>
      <vt:lpstr>Характеристики программ–архиваторов:</vt:lpstr>
      <vt:lpstr>ФУНКЦИИ ПРОГРАММ - АРХИВАТОРОВ:</vt:lpstr>
      <vt:lpstr>Самораспаковывающиеся архивы</vt:lpstr>
      <vt:lpstr>Архивация данных</vt:lpstr>
      <vt:lpstr>Вывод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Архивация файлов</dc:title>
  <dc:creator>hp</dc:creator>
  <cp:lastModifiedBy>ПКТиК</cp:lastModifiedBy>
  <cp:revision>8</cp:revision>
  <dcterms:created xsi:type="dcterms:W3CDTF">2015-10-21T15:06:59Z</dcterms:created>
  <dcterms:modified xsi:type="dcterms:W3CDTF">2018-03-05T05:50:19Z</dcterms:modified>
</cp:coreProperties>
</file>