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4" r:id="rId3"/>
    <p:sldId id="275" r:id="rId4"/>
    <p:sldId id="276" r:id="rId5"/>
    <p:sldId id="258" r:id="rId6"/>
    <p:sldId id="259" r:id="rId7"/>
    <p:sldId id="263" r:id="rId8"/>
    <p:sldId id="260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B2A3-FC16-4419-908B-9A845AF3937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2C9B-C5AE-4D79-9904-CDCCEF6E7B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Руководитель проекта  </a:t>
            </a:r>
            <a:r>
              <a:rPr lang="ru-RU" dirty="0" err="1" smtClean="0"/>
              <a:t>Ведмицкая</a:t>
            </a:r>
            <a:r>
              <a:rPr lang="ru-RU" dirty="0" smtClean="0"/>
              <a:t> Валентинам </a:t>
            </a:r>
            <a:r>
              <a:rPr lang="ru-RU" dirty="0" err="1" smtClean="0"/>
              <a:t>Эвальтовна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2C9B-C5AE-4D79-9904-CDCCEF6E7B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837212-D499-4048-BB85-412D75D22BB1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7FDEC9-430E-4C5D-B582-65E97EA0D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4365104"/>
            <a:ext cx="6477000" cy="1502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Реликвия моей семьи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631856" cy="136596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Выполнила ученица 5 а класса.</a:t>
            </a:r>
          </a:p>
          <a:p>
            <a:pPr algn="r"/>
            <a:r>
              <a:rPr lang="ru-RU" sz="2000" dirty="0" smtClean="0"/>
              <a:t>Бронникова Дарья Сергеевна </a:t>
            </a:r>
          </a:p>
          <a:p>
            <a:pPr algn="r"/>
            <a:r>
              <a:rPr lang="ru-RU" sz="2000" dirty="0" smtClean="0"/>
              <a:t>МБОУ СОШ №2 п. Первомайский</a:t>
            </a:r>
          </a:p>
          <a:p>
            <a:pPr algn="r"/>
            <a:r>
              <a:rPr lang="ru-RU" sz="2000" dirty="0" smtClean="0"/>
              <a:t>Оренбургского района.</a:t>
            </a:r>
          </a:p>
          <a:p>
            <a:pPr algn="r"/>
            <a:r>
              <a:rPr lang="ru-RU" sz="2000" dirty="0" smtClean="0"/>
              <a:t>Оренбургской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/>
              <a:t>Руководитель </a:t>
            </a:r>
            <a:r>
              <a:rPr lang="ru-RU" sz="2800" smtClean="0"/>
              <a:t>проекта:  </a:t>
            </a:r>
            <a:r>
              <a:rPr lang="ru-RU" sz="2800" dirty="0" err="1" smtClean="0"/>
              <a:t>Ведмицкая</a:t>
            </a:r>
            <a:r>
              <a:rPr lang="ru-RU" sz="2800" dirty="0" smtClean="0"/>
              <a:t> Валентинам </a:t>
            </a:r>
            <a:r>
              <a:rPr lang="ru-RU" sz="2800" dirty="0" err="1" smtClean="0"/>
              <a:t>Эвальтовна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983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Я хочу, чтобы дед  знал, что дорогой его сердцу альбом, находится в надёжных руках. Эта вещь будет храниться у нас постоянно и передаваться из поколения в поколение.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3501008"/>
            <a:ext cx="3834755" cy="2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В каждой семье существует памятные и дорогие сердцу вещи, доставшиеся от предыдущих поколений. Это могут быть старые фотографии, письма, открытки и другие памятные предметы. Они не дают нам забыть наших предков, сохраняют историю семьи и переходят порой из поколения в поколение. Это не обязательно материально ценные вещи, главная их ценность-это память о родных и близких людях, способ не забыть 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Для меня семейная реликвия-это предметы, которые бережно хранятся в одной семье и передаются из поколения в поколение. Чтобы узнать точное значение этого понятия, я обратилась к энциклопедии.</a:t>
            </a:r>
          </a:p>
          <a:p>
            <a:pPr algn="just">
              <a:buNone/>
            </a:pPr>
            <a:r>
              <a:rPr lang="ru-RU" dirty="0" smtClean="0"/>
              <a:t>           Само слово «реликвия» от латинского слова </a:t>
            </a:r>
            <a:r>
              <a:rPr lang="en-US" dirty="0" err="1" smtClean="0"/>
              <a:t>reliquiae</a:t>
            </a:r>
            <a:r>
              <a:rPr lang="en-US" dirty="0" smtClean="0"/>
              <a:t> </a:t>
            </a:r>
            <a:r>
              <a:rPr lang="ru-RU" dirty="0" smtClean="0"/>
              <a:t>означает «остатки, останки»-свято хранимая, почитаемая вещь, связанная с историческими или религиозными событиями прошлого.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Наша реликвия это армейский альбом моего дедушки </a:t>
            </a:r>
            <a:r>
              <a:rPr lang="ru-RU" dirty="0" err="1" smtClean="0"/>
              <a:t>Ведмицкого</a:t>
            </a:r>
            <a:r>
              <a:rPr lang="ru-RU" dirty="0" smtClean="0"/>
              <a:t> Виктора Леонтьевича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2636912"/>
            <a:ext cx="5322325" cy="39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8884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0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00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АРМЕЙСКИЙ АЛЬБОМ-</a:t>
            </a:r>
            <a:br>
              <a:rPr lang="ru-RU" b="1" dirty="0" smtClean="0"/>
            </a:br>
            <a:r>
              <a:rPr lang="ru-RU" b="1" dirty="0" smtClean="0"/>
              <a:t>НАША СЕМЕЙНАЯ РЕЛИКВИЯ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149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дедушки были очень хорошие  друзья.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1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Дедушкин альбом, очень многое значит для нашей семьи. Это дорогая для нас вещь- память о нем.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  <p:extLst>
      <p:ext uri="{BB962C8B-B14F-4D97-AF65-F5344CB8AC3E}">
        <p14:creationId xmlns="" xmlns:p14="http://schemas.microsoft.com/office/powerpoint/2010/main" val="22010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</TotalTime>
  <Words>255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Реликвия моей семьи      </vt:lpstr>
      <vt:lpstr>АРМЕЙСКИЙ АЛЬБОМ- НАША СЕМЕЙНАЯ РЕЛИКВИЯ</vt:lpstr>
      <vt:lpstr>АРМЕЙСКИЙ АЛЬБОМ- НАША СЕМЕЙНАЯ РЕЛИКВИЯ</vt:lpstr>
      <vt:lpstr>АРМЕЙСКИЙ АЛЬБОМ- НАША СЕМЕЙНАЯ РЕЛИКВИЯ</vt:lpstr>
      <vt:lpstr>АРМЕЙСКИЙ АЛЬБОМ- НАША СЕМЕЙНАЯ РЕЛИКВИЯ</vt:lpstr>
      <vt:lpstr>АРМЕЙСКИЙ АЛЬБОМ- НАША СЕМЕЙНАЯ РЕЛИКВИЯ</vt:lpstr>
      <vt:lpstr>АРМЕЙСКИЙ АЛЬБОМ- НАША СЕМЕЙНАЯ РЕЛИКВИЯ</vt:lpstr>
      <vt:lpstr>У дедушки были очень хорошие  друзья. </vt:lpstr>
      <vt:lpstr>Дедушкин альбом, очень многое значит для нашей семьи. Это дорогая для нас вещь- память о нем.</vt:lpstr>
      <vt:lpstr>АРМЕЙСКИЙ АЛЬБОМ- НАША СЕМЕЙНАЯ РЕЛИКВИЯ</vt:lpstr>
      <vt:lpstr>АРМЕЙСКИЙ АЛЬБОМ- НАША СЕМЕЙНАЯ РЕЛИКВИЯ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Реликвия моей семьи</dc:title>
  <dc:creator>1</dc:creator>
  <cp:lastModifiedBy>Елена</cp:lastModifiedBy>
  <cp:revision>29</cp:revision>
  <dcterms:created xsi:type="dcterms:W3CDTF">2018-04-24T13:52:23Z</dcterms:created>
  <dcterms:modified xsi:type="dcterms:W3CDTF">2024-03-22T12:34:35Z</dcterms:modified>
</cp:coreProperties>
</file>