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6" r:id="rId7"/>
    <p:sldId id="287" r:id="rId8"/>
    <p:sldId id="288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C1AEE9-B9FD-44B1-BB57-BBB561E4D6AC}" type="doc">
      <dgm:prSet loTypeId="urn:microsoft.com/office/officeart/2005/8/layout/pList2#2" loCatId="list" qsTypeId="urn:microsoft.com/office/officeart/2005/8/quickstyle/simple3" qsCatId="simple" csTypeId="urn:microsoft.com/office/officeart/2005/8/colors/colorful1#2" csCatId="colorful" phldr="1"/>
      <dgm:spPr/>
    </dgm:pt>
    <dgm:pt modelId="{0350D074-99BA-4BDD-BEBB-48153A624DCF}">
      <dgm:prSet custT="1"/>
      <dgm:spPr/>
      <dgm:t>
        <a:bodyPr/>
        <a:lstStyle/>
        <a:p>
          <a:r>
            <a:rPr lang="kk-KZ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Артериальная гипертензия – </a:t>
          </a:r>
        </a:p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стойко повышенное артериальное давление </a:t>
          </a:r>
          <a:r>
            <a: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выше 140/90 мм </a:t>
          </a:r>
          <a:r>
            <a:rPr lang="ru-RU" sz="2000" b="0" i="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рт.ст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результате которого нарушаются структура и функции артерий и сертца.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451D0-A919-488F-8E67-CA8A700A8D87}" type="parTrans" cxnId="{16C0C020-8A8B-4152-A777-44FFFE028D31}">
      <dgm:prSet/>
      <dgm:spPr/>
      <dgm:t>
        <a:bodyPr/>
        <a:lstStyle/>
        <a:p>
          <a:endParaRPr lang="ru-RU"/>
        </a:p>
      </dgm:t>
    </dgm:pt>
    <dgm:pt modelId="{053B114F-9433-41EA-9AA8-5A220E6E1AAE}" type="sibTrans" cxnId="{16C0C020-8A8B-4152-A777-44FFFE028D31}">
      <dgm:prSet/>
      <dgm:spPr/>
      <dgm:t>
        <a:bodyPr/>
        <a:lstStyle/>
        <a:p>
          <a:endParaRPr lang="ru-RU"/>
        </a:p>
      </dgm:t>
    </dgm:pt>
    <dgm:pt modelId="{374DC0BE-0EF2-45C1-8147-DF0D843646AF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kk-KZ" sz="2000" b="1" i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Причины :</a:t>
          </a:r>
          <a:endParaRPr lang="ru-RU" sz="2000" b="1" i="1" dirty="0" smtClean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8190A-527D-43F7-87E7-622654528390}" type="parTrans" cxnId="{4140B0D0-F463-485D-9A73-901B5921225F}">
      <dgm:prSet/>
      <dgm:spPr/>
      <dgm:t>
        <a:bodyPr/>
        <a:lstStyle/>
        <a:p>
          <a:endParaRPr lang="ru-RU"/>
        </a:p>
      </dgm:t>
    </dgm:pt>
    <dgm:pt modelId="{6FE977F9-B805-4676-888D-940809CEF0CB}" type="sibTrans" cxnId="{4140B0D0-F463-485D-9A73-901B5921225F}">
      <dgm:prSet/>
      <dgm:spPr/>
      <dgm:t>
        <a:bodyPr/>
        <a:lstStyle/>
        <a:p>
          <a:endParaRPr lang="ru-RU"/>
        </a:p>
      </dgm:t>
    </dgm:pt>
    <dgm:pt modelId="{9CD36B3B-B6F7-48C2-9FBB-82B7AD08913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Избыточный вес</a:t>
          </a:r>
        </a:p>
      </dgm:t>
    </dgm:pt>
    <dgm:pt modelId="{D556D8C3-A59B-47DD-BF1F-A5A57BC5EC25}" type="parTrans" cxnId="{017A03EB-AF67-4DB2-9FD1-4EC05DC3BE3E}">
      <dgm:prSet/>
      <dgm:spPr/>
      <dgm:t>
        <a:bodyPr/>
        <a:lstStyle/>
        <a:p>
          <a:endParaRPr lang="ru-RU"/>
        </a:p>
      </dgm:t>
    </dgm:pt>
    <dgm:pt modelId="{5C4C94E7-271A-4FD0-9490-69A54E43A87C}" type="sibTrans" cxnId="{017A03EB-AF67-4DB2-9FD1-4EC05DC3BE3E}">
      <dgm:prSet/>
      <dgm:spPr/>
      <dgm:t>
        <a:bodyPr/>
        <a:lstStyle/>
        <a:p>
          <a:endParaRPr lang="ru-RU"/>
        </a:p>
      </dgm:t>
    </dgm:pt>
    <dgm:pt modelId="{6E7574E7-201C-4F8C-AB08-D48EBC7F526E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Малоподвижный образ жизни </a:t>
          </a:r>
        </a:p>
      </dgm:t>
    </dgm:pt>
    <dgm:pt modelId="{83E0E46E-E727-48EF-89C8-EE4B27671AA4}" type="parTrans" cxnId="{6B99CC73-B92A-4454-B453-EAA81C0BF22B}">
      <dgm:prSet/>
      <dgm:spPr/>
      <dgm:t>
        <a:bodyPr/>
        <a:lstStyle/>
        <a:p>
          <a:endParaRPr lang="ru-RU"/>
        </a:p>
      </dgm:t>
    </dgm:pt>
    <dgm:pt modelId="{73922B9A-F072-4071-909E-9A387A070371}" type="sibTrans" cxnId="{6B99CC73-B92A-4454-B453-EAA81C0BF22B}">
      <dgm:prSet/>
      <dgm:spPr/>
      <dgm:t>
        <a:bodyPr/>
        <a:lstStyle/>
        <a:p>
          <a:endParaRPr lang="ru-RU"/>
        </a:p>
      </dgm:t>
    </dgm:pt>
    <dgm:pt modelId="{A04E0D2D-CA0A-4EF1-BB02-3201362593F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Нервно-психические нагрузки</a:t>
          </a:r>
        </a:p>
      </dgm:t>
    </dgm:pt>
    <dgm:pt modelId="{985756AB-0D37-4B30-8CA7-AA6FD49E30F7}" type="parTrans" cxnId="{DC188E93-A66A-4CF8-A5F0-00EBFDF0BAE8}">
      <dgm:prSet/>
      <dgm:spPr/>
      <dgm:t>
        <a:bodyPr/>
        <a:lstStyle/>
        <a:p>
          <a:endParaRPr lang="ru-RU"/>
        </a:p>
      </dgm:t>
    </dgm:pt>
    <dgm:pt modelId="{CAE353B3-E1D7-45DE-9A43-84E29426CA45}" type="sibTrans" cxnId="{DC188E93-A66A-4CF8-A5F0-00EBFDF0BAE8}">
      <dgm:prSet/>
      <dgm:spPr/>
      <dgm:t>
        <a:bodyPr/>
        <a:lstStyle/>
        <a:p>
          <a:endParaRPr lang="ru-RU"/>
        </a:p>
      </dgm:t>
    </dgm:pt>
    <dgm:pt modelId="{26C11C3B-FF97-44B0-99DA-1DCB8D00AD2A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Наследственная предрасположенность</a:t>
          </a:r>
        </a:p>
      </dgm:t>
    </dgm:pt>
    <dgm:pt modelId="{BF1C57FE-8279-4403-AD84-C9FF852EB85C}" type="parTrans" cxnId="{F8F047B9-007A-4511-9289-E3CB184059FD}">
      <dgm:prSet/>
      <dgm:spPr/>
      <dgm:t>
        <a:bodyPr/>
        <a:lstStyle/>
        <a:p>
          <a:endParaRPr lang="ru-RU"/>
        </a:p>
      </dgm:t>
    </dgm:pt>
    <dgm:pt modelId="{7EC8B911-7F25-488B-841F-19E79AAE114E}" type="sibTrans" cxnId="{F8F047B9-007A-4511-9289-E3CB184059FD}">
      <dgm:prSet/>
      <dgm:spPr/>
      <dgm:t>
        <a:bodyPr/>
        <a:lstStyle/>
        <a:p>
          <a:endParaRPr lang="ru-RU"/>
        </a:p>
      </dgm:t>
    </dgm:pt>
    <dgm:pt modelId="{57A16F66-9588-453A-9C83-5F8C7B00D9C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питание </a:t>
          </a:r>
        </a:p>
      </dgm:t>
    </dgm:pt>
    <dgm:pt modelId="{26C2B04F-73C1-4320-949F-7B9693EAA21E}" type="parTrans" cxnId="{21E11E31-5398-451C-A7DA-11DAE4B7CE9E}">
      <dgm:prSet/>
      <dgm:spPr/>
      <dgm:t>
        <a:bodyPr/>
        <a:lstStyle/>
        <a:p>
          <a:endParaRPr lang="ru-RU"/>
        </a:p>
      </dgm:t>
    </dgm:pt>
    <dgm:pt modelId="{312540C4-E73E-4D1D-B283-7B8F09EB300D}" type="sibTrans" cxnId="{21E11E31-5398-451C-A7DA-11DAE4B7CE9E}">
      <dgm:prSet/>
      <dgm:spPr/>
      <dgm:t>
        <a:bodyPr/>
        <a:lstStyle/>
        <a:p>
          <a:endParaRPr lang="ru-RU"/>
        </a:p>
      </dgm:t>
    </dgm:pt>
    <dgm:pt modelId="{D1940537-6FCE-46B8-9E5E-BC7125BE87D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Злоупотребление алкоголем</a:t>
          </a:r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,курение</a:t>
          </a:r>
        </a:p>
      </dgm:t>
    </dgm:pt>
    <dgm:pt modelId="{02167FFD-A9EC-4084-A098-0AE67ACFB99F}" type="parTrans" cxnId="{80E04376-5880-46DC-AC72-2ED6FC62701B}">
      <dgm:prSet/>
      <dgm:spPr/>
      <dgm:t>
        <a:bodyPr/>
        <a:lstStyle/>
        <a:p>
          <a:endParaRPr lang="ru-RU"/>
        </a:p>
      </dgm:t>
    </dgm:pt>
    <dgm:pt modelId="{9F81DCC0-BA88-4288-8F5C-F598148A344F}" type="sibTrans" cxnId="{80E04376-5880-46DC-AC72-2ED6FC62701B}">
      <dgm:prSet/>
      <dgm:spPr/>
      <dgm:t>
        <a:bodyPr/>
        <a:lstStyle/>
        <a:p>
          <a:endParaRPr lang="ru-RU"/>
        </a:p>
      </dgm:t>
    </dgm:pt>
    <dgm:pt modelId="{9F16BA0B-679D-4560-80D1-83361A9A3953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Сотрясение мозга</a:t>
          </a:r>
        </a:p>
      </dgm:t>
    </dgm:pt>
    <dgm:pt modelId="{D256D531-4FAA-4B03-8602-71A1DF6DD545}" type="parTrans" cxnId="{95C53E40-38B2-4A5E-8EEE-861B76D28603}">
      <dgm:prSet/>
      <dgm:spPr/>
      <dgm:t>
        <a:bodyPr/>
        <a:lstStyle/>
        <a:p>
          <a:endParaRPr lang="ru-RU"/>
        </a:p>
      </dgm:t>
    </dgm:pt>
    <dgm:pt modelId="{867FC93F-0162-43F7-915D-CBEAD962A409}" type="sibTrans" cxnId="{95C53E40-38B2-4A5E-8EEE-861B76D28603}">
      <dgm:prSet/>
      <dgm:spPr/>
      <dgm:t>
        <a:bodyPr/>
        <a:lstStyle/>
        <a:p>
          <a:endParaRPr lang="ru-RU"/>
        </a:p>
      </dgm:t>
    </dgm:pt>
    <dgm:pt modelId="{74B57230-36DB-4850-8113-EE4C0DB0C0E3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Сахарный диабет</a:t>
          </a:r>
        </a:p>
      </dgm:t>
    </dgm:pt>
    <dgm:pt modelId="{DCBDD0A4-5FD5-4A47-972B-D0B5E622A746}" type="parTrans" cxnId="{3F2C1629-28A3-47E9-A561-EA08267494B2}">
      <dgm:prSet/>
      <dgm:spPr/>
      <dgm:t>
        <a:bodyPr/>
        <a:lstStyle/>
        <a:p>
          <a:endParaRPr lang="ru-RU"/>
        </a:p>
      </dgm:t>
    </dgm:pt>
    <dgm:pt modelId="{E21ED215-386B-4901-A03D-3674F7A893B4}" type="sibTrans" cxnId="{3F2C1629-28A3-47E9-A561-EA08267494B2}">
      <dgm:prSet/>
      <dgm:spPr/>
      <dgm:t>
        <a:bodyPr/>
        <a:lstStyle/>
        <a:p>
          <a:endParaRPr lang="ru-RU"/>
        </a:p>
      </dgm:t>
    </dgm:pt>
    <dgm:pt modelId="{9C12DFCA-01C4-4AEC-B62A-A738ADA341CF}">
      <dgm:prSet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Перестройка организма при климаксе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B241E-96CA-4465-A977-EE6A6E8EF64D}" type="parTrans" cxnId="{B5CCBC3E-31E6-4396-8C51-06A8219025AA}">
      <dgm:prSet/>
      <dgm:spPr/>
      <dgm:t>
        <a:bodyPr/>
        <a:lstStyle/>
        <a:p>
          <a:endParaRPr lang="ru-RU"/>
        </a:p>
      </dgm:t>
    </dgm:pt>
    <dgm:pt modelId="{08712206-D8D6-4CCF-99B2-F4A5410BFF67}" type="sibTrans" cxnId="{B5CCBC3E-31E6-4396-8C51-06A8219025AA}">
      <dgm:prSet/>
      <dgm:spPr/>
      <dgm:t>
        <a:bodyPr/>
        <a:lstStyle/>
        <a:p>
          <a:endParaRPr lang="ru-RU"/>
        </a:p>
      </dgm:t>
    </dgm:pt>
    <dgm:pt modelId="{0ABA8A39-DD83-49D2-9844-8FE4DE0689D7}">
      <dgm:prSet/>
      <dgm:spPr/>
      <dgm:t>
        <a:bodyPr/>
        <a:lstStyle/>
        <a:p>
          <a:endParaRPr lang="ru-RU" i="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i="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FAD3BB-B277-46D3-BCE3-E46B3533EB6F}" type="parTrans" cxnId="{7CF705D8-97F0-4ABE-8E23-DBE825499BF5}">
      <dgm:prSet/>
      <dgm:spPr/>
      <dgm:t>
        <a:bodyPr/>
        <a:lstStyle/>
        <a:p>
          <a:endParaRPr lang="ru-RU"/>
        </a:p>
      </dgm:t>
    </dgm:pt>
    <dgm:pt modelId="{66A77193-C87D-49CE-AD38-B24EC0F24E8F}" type="sibTrans" cxnId="{7CF705D8-97F0-4ABE-8E23-DBE825499BF5}">
      <dgm:prSet/>
      <dgm:spPr/>
      <dgm:t>
        <a:bodyPr/>
        <a:lstStyle/>
        <a:p>
          <a:endParaRPr lang="ru-RU"/>
        </a:p>
      </dgm:t>
    </dgm:pt>
    <dgm:pt modelId="{02684E62-D773-4BCC-B868-4142E3AD811F}" type="pres">
      <dgm:prSet presAssocID="{81C1AEE9-B9FD-44B1-BB57-BBB561E4D6AC}" presName="Name0" presStyleCnt="0">
        <dgm:presLayoutVars>
          <dgm:dir/>
          <dgm:resizeHandles val="exact"/>
        </dgm:presLayoutVars>
      </dgm:prSet>
      <dgm:spPr/>
    </dgm:pt>
    <dgm:pt modelId="{4EBE1F1B-08A2-4AE3-B4A4-FB3D6EABDB10}" type="pres">
      <dgm:prSet presAssocID="{81C1AEE9-B9FD-44B1-BB57-BBB561E4D6AC}" presName="bkgdShp" presStyleLbl="alignAccFollowNode1" presStyleIdx="0" presStyleCnt="1"/>
      <dgm:spPr/>
    </dgm:pt>
    <dgm:pt modelId="{F2F3CCC0-44E2-418E-9065-071215A4B599}" type="pres">
      <dgm:prSet presAssocID="{81C1AEE9-B9FD-44B1-BB57-BBB561E4D6AC}" presName="linComp" presStyleCnt="0"/>
      <dgm:spPr/>
    </dgm:pt>
    <dgm:pt modelId="{C502CF89-2437-4BC2-BD48-E5A577D2A69B}" type="pres">
      <dgm:prSet presAssocID="{0350D074-99BA-4BDD-BEBB-48153A624DCF}" presName="compNode" presStyleCnt="0"/>
      <dgm:spPr/>
    </dgm:pt>
    <dgm:pt modelId="{38A16FAE-25E2-4D1B-AB55-6119ECBC6AE6}" type="pres">
      <dgm:prSet presAssocID="{0350D074-99BA-4BDD-BEBB-48153A624DCF}" presName="node" presStyleLbl="node1" presStyleIdx="0" presStyleCnt="3" custScaleX="130971" custScaleY="116182" custLinFactNeighborX="-17043" custLinFactNeighborY="-5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C14E0-D117-42CA-BCD2-6742181729CC}" type="pres">
      <dgm:prSet presAssocID="{0350D074-99BA-4BDD-BEBB-48153A624DCF}" presName="invisiNode" presStyleLbl="node1" presStyleIdx="0" presStyleCnt="3"/>
      <dgm:spPr/>
    </dgm:pt>
    <dgm:pt modelId="{E3515A19-F105-4575-8106-F1A724B0A97E}" type="pres">
      <dgm:prSet presAssocID="{0350D074-99BA-4BDD-BEBB-48153A624DCF}" presName="imagNode" presStyleLbl="fgImgPlace1" presStyleIdx="0" presStyleCnt="3" custLinFactNeighborY="-94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AF5BB88-7FD0-4058-A2AE-B8FAB7F7C5CD}" type="pres">
      <dgm:prSet presAssocID="{053B114F-9433-41EA-9AA8-5A220E6E1A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C1F9AB-5B84-4DB8-9F78-3B8DCB9AF635}" type="pres">
      <dgm:prSet presAssocID="{374DC0BE-0EF2-45C1-8147-DF0D843646AF}" presName="compNode" presStyleCnt="0"/>
      <dgm:spPr/>
    </dgm:pt>
    <dgm:pt modelId="{570A6707-34FA-4A67-9AB2-BB8DFD904FE8}" type="pres">
      <dgm:prSet presAssocID="{374DC0BE-0EF2-45C1-8147-DF0D843646AF}" presName="node" presStyleLbl="node1" presStyleIdx="1" presStyleCnt="3" custScaleX="169348" custScaleY="126727" custLinFactNeighborX="-11370" custLinFactNeighborY="-9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DF4B4-115B-463B-83D0-5979029B32A0}" type="pres">
      <dgm:prSet presAssocID="{374DC0BE-0EF2-45C1-8147-DF0D843646AF}" presName="invisiNode" presStyleLbl="node1" presStyleIdx="1" presStyleCnt="3"/>
      <dgm:spPr/>
    </dgm:pt>
    <dgm:pt modelId="{EBA19B7B-9F84-4167-9A1A-7453BFF4591A}" type="pres">
      <dgm:prSet presAssocID="{374DC0BE-0EF2-45C1-8147-DF0D843646AF}" presName="imagNode" presStyleLbl="fgImgPlace1" presStyleIdx="1" presStyleCnt="3" custLinFactNeighborY="-94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45D802-C6A9-4E33-9EE1-052111277663}" type="pres">
      <dgm:prSet presAssocID="{6FE977F9-B805-4676-888D-940809CEF0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FE43CD-9131-43B7-9B23-61303E004E1E}" type="pres">
      <dgm:prSet presAssocID="{0ABA8A39-DD83-49D2-9844-8FE4DE0689D7}" presName="compNode" presStyleCnt="0"/>
      <dgm:spPr/>
    </dgm:pt>
    <dgm:pt modelId="{0F702A69-56D5-47F4-9425-FE2EE6423E60}" type="pres">
      <dgm:prSet presAssocID="{0ABA8A39-DD83-49D2-9844-8FE4DE0689D7}" presName="node" presStyleLbl="node1" presStyleIdx="2" presStyleCnt="3" custScaleX="204789" custScaleY="108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D9F48-4617-4EA8-B33C-C8B484410428}" type="pres">
      <dgm:prSet presAssocID="{0ABA8A39-DD83-49D2-9844-8FE4DE0689D7}" presName="invisiNode" presStyleLbl="node1" presStyleIdx="2" presStyleCnt="3"/>
      <dgm:spPr/>
    </dgm:pt>
    <dgm:pt modelId="{5255D133-E605-433C-AAB3-CD84383DA091}" type="pres">
      <dgm:prSet presAssocID="{0ABA8A39-DD83-49D2-9844-8FE4DE0689D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9643D2E-4A5F-487E-B71D-4474F5CEB9E6}" type="presOf" srcId="{81C1AEE9-B9FD-44B1-BB57-BBB561E4D6AC}" destId="{02684E62-D773-4BCC-B868-4142E3AD811F}" srcOrd="0" destOrd="0" presId="urn:microsoft.com/office/officeart/2005/8/layout/pList2#2"/>
    <dgm:cxn modelId="{F0B9D536-3263-41D6-8C47-EDAA23FFC3BC}" type="presOf" srcId="{57A16F66-9588-453A-9C83-5F8C7B00D9C1}" destId="{570A6707-34FA-4A67-9AB2-BB8DFD904FE8}" srcOrd="0" destOrd="5" presId="urn:microsoft.com/office/officeart/2005/8/layout/pList2#2"/>
    <dgm:cxn modelId="{21E11E31-5398-451C-A7DA-11DAE4B7CE9E}" srcId="{374DC0BE-0EF2-45C1-8147-DF0D843646AF}" destId="{57A16F66-9588-453A-9C83-5F8C7B00D9C1}" srcOrd="4" destOrd="0" parTransId="{26C2B04F-73C1-4320-949F-7B9693EAA21E}" sibTransId="{312540C4-E73E-4D1D-B283-7B8F09EB300D}"/>
    <dgm:cxn modelId="{AD3520BF-A078-4491-B4A3-ADCB7AEE4DD8}" type="presOf" srcId="{6E7574E7-201C-4F8C-AB08-D48EBC7F526E}" destId="{570A6707-34FA-4A67-9AB2-BB8DFD904FE8}" srcOrd="0" destOrd="2" presId="urn:microsoft.com/office/officeart/2005/8/layout/pList2#2"/>
    <dgm:cxn modelId="{6BF1ABF5-BFAE-4457-A64B-3AA9A1033929}" type="presOf" srcId="{9F16BA0B-679D-4560-80D1-83361A9A3953}" destId="{570A6707-34FA-4A67-9AB2-BB8DFD904FE8}" srcOrd="0" destOrd="7" presId="urn:microsoft.com/office/officeart/2005/8/layout/pList2#2"/>
    <dgm:cxn modelId="{3F2C1629-28A3-47E9-A561-EA08267494B2}" srcId="{374DC0BE-0EF2-45C1-8147-DF0D843646AF}" destId="{74B57230-36DB-4850-8113-EE4C0DB0C0E3}" srcOrd="7" destOrd="0" parTransId="{DCBDD0A4-5FD5-4A47-972B-D0B5E622A746}" sibTransId="{E21ED215-386B-4901-A03D-3674F7A893B4}"/>
    <dgm:cxn modelId="{7CF705D8-97F0-4ABE-8E23-DBE825499BF5}" srcId="{81C1AEE9-B9FD-44B1-BB57-BBB561E4D6AC}" destId="{0ABA8A39-DD83-49D2-9844-8FE4DE0689D7}" srcOrd="2" destOrd="0" parTransId="{C8FAD3BB-B277-46D3-BCE3-E46B3533EB6F}" sibTransId="{66A77193-C87D-49CE-AD38-B24EC0F24E8F}"/>
    <dgm:cxn modelId="{95C53E40-38B2-4A5E-8EEE-861B76D28603}" srcId="{374DC0BE-0EF2-45C1-8147-DF0D843646AF}" destId="{9F16BA0B-679D-4560-80D1-83361A9A3953}" srcOrd="6" destOrd="0" parTransId="{D256D531-4FAA-4B03-8602-71A1DF6DD545}" sibTransId="{867FC93F-0162-43F7-915D-CBEAD962A409}"/>
    <dgm:cxn modelId="{88D50A0E-37B7-4943-A48A-4868295171E8}" type="presOf" srcId="{374DC0BE-0EF2-45C1-8147-DF0D843646AF}" destId="{570A6707-34FA-4A67-9AB2-BB8DFD904FE8}" srcOrd="0" destOrd="0" presId="urn:microsoft.com/office/officeart/2005/8/layout/pList2#2"/>
    <dgm:cxn modelId="{017A03EB-AF67-4DB2-9FD1-4EC05DC3BE3E}" srcId="{374DC0BE-0EF2-45C1-8147-DF0D843646AF}" destId="{9CD36B3B-B6F7-48C2-9FBB-82B7AD08913D}" srcOrd="0" destOrd="0" parTransId="{D556D8C3-A59B-47DD-BF1F-A5A57BC5EC25}" sibTransId="{5C4C94E7-271A-4FD0-9490-69A54E43A87C}"/>
    <dgm:cxn modelId="{67ADAC88-96E6-44B6-A8E4-D6BB4D11AD97}" type="presOf" srcId="{0350D074-99BA-4BDD-BEBB-48153A624DCF}" destId="{38A16FAE-25E2-4D1B-AB55-6119ECBC6AE6}" srcOrd="0" destOrd="0" presId="urn:microsoft.com/office/officeart/2005/8/layout/pList2#2"/>
    <dgm:cxn modelId="{6DC86A5C-A46C-4ED6-933D-DACF88D3EA5C}" type="presOf" srcId="{9C12DFCA-01C4-4AEC-B62A-A738ADA341CF}" destId="{570A6707-34FA-4A67-9AB2-BB8DFD904FE8}" srcOrd="0" destOrd="9" presId="urn:microsoft.com/office/officeart/2005/8/layout/pList2#2"/>
    <dgm:cxn modelId="{4140B0D0-F463-485D-9A73-901B5921225F}" srcId="{81C1AEE9-B9FD-44B1-BB57-BBB561E4D6AC}" destId="{374DC0BE-0EF2-45C1-8147-DF0D843646AF}" srcOrd="1" destOrd="0" parTransId="{80D8190A-527D-43F7-87E7-622654528390}" sibTransId="{6FE977F9-B805-4676-888D-940809CEF0CB}"/>
    <dgm:cxn modelId="{D02D12AA-6ECE-4BEC-83A7-108DBBC5E801}" type="presOf" srcId="{0ABA8A39-DD83-49D2-9844-8FE4DE0689D7}" destId="{0F702A69-56D5-47F4-9425-FE2EE6423E60}" srcOrd="0" destOrd="0" presId="urn:microsoft.com/office/officeart/2005/8/layout/pList2#2"/>
    <dgm:cxn modelId="{6B99CC73-B92A-4454-B453-EAA81C0BF22B}" srcId="{374DC0BE-0EF2-45C1-8147-DF0D843646AF}" destId="{6E7574E7-201C-4F8C-AB08-D48EBC7F526E}" srcOrd="1" destOrd="0" parTransId="{83E0E46E-E727-48EF-89C8-EE4B27671AA4}" sibTransId="{73922B9A-F072-4071-909E-9A387A070371}"/>
    <dgm:cxn modelId="{16C0C020-8A8B-4152-A777-44FFFE028D31}" srcId="{81C1AEE9-B9FD-44B1-BB57-BBB561E4D6AC}" destId="{0350D074-99BA-4BDD-BEBB-48153A624DCF}" srcOrd="0" destOrd="0" parTransId="{C1B451D0-A919-488F-8E67-CA8A700A8D87}" sibTransId="{053B114F-9433-41EA-9AA8-5A220E6E1AAE}"/>
    <dgm:cxn modelId="{B6A32C31-FD3C-4E9F-961F-5F6BABCE25AE}" type="presOf" srcId="{9CD36B3B-B6F7-48C2-9FBB-82B7AD08913D}" destId="{570A6707-34FA-4A67-9AB2-BB8DFD904FE8}" srcOrd="0" destOrd="1" presId="urn:microsoft.com/office/officeart/2005/8/layout/pList2#2"/>
    <dgm:cxn modelId="{80E04376-5880-46DC-AC72-2ED6FC62701B}" srcId="{374DC0BE-0EF2-45C1-8147-DF0D843646AF}" destId="{D1940537-6FCE-46B8-9E5E-BC7125BE87D9}" srcOrd="5" destOrd="0" parTransId="{02167FFD-A9EC-4084-A098-0AE67ACFB99F}" sibTransId="{9F81DCC0-BA88-4288-8F5C-F598148A344F}"/>
    <dgm:cxn modelId="{B5CCBC3E-31E6-4396-8C51-06A8219025AA}" srcId="{374DC0BE-0EF2-45C1-8147-DF0D843646AF}" destId="{9C12DFCA-01C4-4AEC-B62A-A738ADA341CF}" srcOrd="8" destOrd="0" parTransId="{909B241E-96CA-4465-A977-EE6A6E8EF64D}" sibTransId="{08712206-D8D6-4CCF-99B2-F4A5410BFF67}"/>
    <dgm:cxn modelId="{829FF654-5C02-4ED1-A623-1E35BAD07C3F}" type="presOf" srcId="{6FE977F9-B805-4676-888D-940809CEF0CB}" destId="{2C45D802-C6A9-4E33-9EE1-052111277663}" srcOrd="0" destOrd="0" presId="urn:microsoft.com/office/officeart/2005/8/layout/pList2#2"/>
    <dgm:cxn modelId="{DC188E93-A66A-4CF8-A5F0-00EBFDF0BAE8}" srcId="{374DC0BE-0EF2-45C1-8147-DF0D843646AF}" destId="{A04E0D2D-CA0A-4EF1-BB02-3201362593F1}" srcOrd="2" destOrd="0" parTransId="{985756AB-0D37-4B30-8CA7-AA6FD49E30F7}" sibTransId="{CAE353B3-E1D7-45DE-9A43-84E29426CA45}"/>
    <dgm:cxn modelId="{A2072BC8-7C50-47F0-A6E1-2C04FE3E9C58}" type="presOf" srcId="{053B114F-9433-41EA-9AA8-5A220E6E1AAE}" destId="{7AF5BB88-7FD0-4058-A2AE-B8FAB7F7C5CD}" srcOrd="0" destOrd="0" presId="urn:microsoft.com/office/officeart/2005/8/layout/pList2#2"/>
    <dgm:cxn modelId="{62F1E1EC-6EBA-4ACC-BA37-149297C4E2D7}" type="presOf" srcId="{A04E0D2D-CA0A-4EF1-BB02-3201362593F1}" destId="{570A6707-34FA-4A67-9AB2-BB8DFD904FE8}" srcOrd="0" destOrd="3" presId="urn:microsoft.com/office/officeart/2005/8/layout/pList2#2"/>
    <dgm:cxn modelId="{BCD346E9-5976-4D43-B18F-519B3927B628}" type="presOf" srcId="{26C11C3B-FF97-44B0-99DA-1DCB8D00AD2A}" destId="{570A6707-34FA-4A67-9AB2-BB8DFD904FE8}" srcOrd="0" destOrd="4" presId="urn:microsoft.com/office/officeart/2005/8/layout/pList2#2"/>
    <dgm:cxn modelId="{0B2765C5-06DD-4090-BA15-360A5F94D407}" type="presOf" srcId="{D1940537-6FCE-46B8-9E5E-BC7125BE87D9}" destId="{570A6707-34FA-4A67-9AB2-BB8DFD904FE8}" srcOrd="0" destOrd="6" presId="urn:microsoft.com/office/officeart/2005/8/layout/pList2#2"/>
    <dgm:cxn modelId="{34687B79-AAEC-4C6F-AB5D-9240BCC93CE8}" type="presOf" srcId="{74B57230-36DB-4850-8113-EE4C0DB0C0E3}" destId="{570A6707-34FA-4A67-9AB2-BB8DFD904FE8}" srcOrd="0" destOrd="8" presId="urn:microsoft.com/office/officeart/2005/8/layout/pList2#2"/>
    <dgm:cxn modelId="{F8F047B9-007A-4511-9289-E3CB184059FD}" srcId="{374DC0BE-0EF2-45C1-8147-DF0D843646AF}" destId="{26C11C3B-FF97-44B0-99DA-1DCB8D00AD2A}" srcOrd="3" destOrd="0" parTransId="{BF1C57FE-8279-4403-AD84-C9FF852EB85C}" sibTransId="{7EC8B911-7F25-488B-841F-19E79AAE114E}"/>
    <dgm:cxn modelId="{6CDD0048-AE9F-480D-8F8A-BAAE1D675219}" type="presParOf" srcId="{02684E62-D773-4BCC-B868-4142E3AD811F}" destId="{4EBE1F1B-08A2-4AE3-B4A4-FB3D6EABDB10}" srcOrd="0" destOrd="0" presId="urn:microsoft.com/office/officeart/2005/8/layout/pList2#2"/>
    <dgm:cxn modelId="{88F5F8C0-66F9-42F9-8889-22D3908EB59C}" type="presParOf" srcId="{02684E62-D773-4BCC-B868-4142E3AD811F}" destId="{F2F3CCC0-44E2-418E-9065-071215A4B599}" srcOrd="1" destOrd="0" presId="urn:microsoft.com/office/officeart/2005/8/layout/pList2#2"/>
    <dgm:cxn modelId="{41D30956-F9E3-4A74-BC97-1730D376FB52}" type="presParOf" srcId="{F2F3CCC0-44E2-418E-9065-071215A4B599}" destId="{C502CF89-2437-4BC2-BD48-E5A577D2A69B}" srcOrd="0" destOrd="0" presId="urn:microsoft.com/office/officeart/2005/8/layout/pList2#2"/>
    <dgm:cxn modelId="{5EEC655B-5808-4A39-96BD-E941DF2E87AA}" type="presParOf" srcId="{C502CF89-2437-4BC2-BD48-E5A577D2A69B}" destId="{38A16FAE-25E2-4D1B-AB55-6119ECBC6AE6}" srcOrd="0" destOrd="0" presId="urn:microsoft.com/office/officeart/2005/8/layout/pList2#2"/>
    <dgm:cxn modelId="{AE03DE95-EB25-4530-B445-00587328A8CA}" type="presParOf" srcId="{C502CF89-2437-4BC2-BD48-E5A577D2A69B}" destId="{D13C14E0-D117-42CA-BCD2-6742181729CC}" srcOrd="1" destOrd="0" presId="urn:microsoft.com/office/officeart/2005/8/layout/pList2#2"/>
    <dgm:cxn modelId="{C620A1BC-AC0F-408A-83D3-37E7FA72B686}" type="presParOf" srcId="{C502CF89-2437-4BC2-BD48-E5A577D2A69B}" destId="{E3515A19-F105-4575-8106-F1A724B0A97E}" srcOrd="2" destOrd="0" presId="urn:microsoft.com/office/officeart/2005/8/layout/pList2#2"/>
    <dgm:cxn modelId="{AFD26B5D-EF7E-4B0A-B862-8D7B7D15F1A5}" type="presParOf" srcId="{F2F3CCC0-44E2-418E-9065-071215A4B599}" destId="{7AF5BB88-7FD0-4058-A2AE-B8FAB7F7C5CD}" srcOrd="1" destOrd="0" presId="urn:microsoft.com/office/officeart/2005/8/layout/pList2#2"/>
    <dgm:cxn modelId="{60AEFE75-219D-43D2-A4F2-D9B1BBD0B30E}" type="presParOf" srcId="{F2F3CCC0-44E2-418E-9065-071215A4B599}" destId="{C4C1F9AB-5B84-4DB8-9F78-3B8DCB9AF635}" srcOrd="2" destOrd="0" presId="urn:microsoft.com/office/officeart/2005/8/layout/pList2#2"/>
    <dgm:cxn modelId="{4788B63B-04A4-4E63-8AE8-BEAA8E3A1918}" type="presParOf" srcId="{C4C1F9AB-5B84-4DB8-9F78-3B8DCB9AF635}" destId="{570A6707-34FA-4A67-9AB2-BB8DFD904FE8}" srcOrd="0" destOrd="0" presId="urn:microsoft.com/office/officeart/2005/8/layout/pList2#2"/>
    <dgm:cxn modelId="{2C9EBB1F-2E89-4446-8172-40394534D9CF}" type="presParOf" srcId="{C4C1F9AB-5B84-4DB8-9F78-3B8DCB9AF635}" destId="{6D8DF4B4-115B-463B-83D0-5979029B32A0}" srcOrd="1" destOrd="0" presId="urn:microsoft.com/office/officeart/2005/8/layout/pList2#2"/>
    <dgm:cxn modelId="{3AF0D52E-1303-4FB6-85AB-6692DE243F5C}" type="presParOf" srcId="{C4C1F9AB-5B84-4DB8-9F78-3B8DCB9AF635}" destId="{EBA19B7B-9F84-4167-9A1A-7453BFF4591A}" srcOrd="2" destOrd="0" presId="urn:microsoft.com/office/officeart/2005/8/layout/pList2#2"/>
    <dgm:cxn modelId="{F2D3CF0B-A567-4CB6-8B2E-0616D08DB250}" type="presParOf" srcId="{F2F3CCC0-44E2-418E-9065-071215A4B599}" destId="{2C45D802-C6A9-4E33-9EE1-052111277663}" srcOrd="3" destOrd="0" presId="urn:microsoft.com/office/officeart/2005/8/layout/pList2#2"/>
    <dgm:cxn modelId="{00E83155-87E5-43F7-BB97-AE6A48D1F4F7}" type="presParOf" srcId="{F2F3CCC0-44E2-418E-9065-071215A4B599}" destId="{8BFE43CD-9131-43B7-9B23-61303E004E1E}" srcOrd="4" destOrd="0" presId="urn:microsoft.com/office/officeart/2005/8/layout/pList2#2"/>
    <dgm:cxn modelId="{0350065C-3DB1-45CB-9E49-ABFEECE59273}" type="presParOf" srcId="{8BFE43CD-9131-43B7-9B23-61303E004E1E}" destId="{0F702A69-56D5-47F4-9425-FE2EE6423E60}" srcOrd="0" destOrd="0" presId="urn:microsoft.com/office/officeart/2005/8/layout/pList2#2"/>
    <dgm:cxn modelId="{9D97FAB5-6F9C-46D6-AE2A-52DC27C40874}" type="presParOf" srcId="{8BFE43CD-9131-43B7-9B23-61303E004E1E}" destId="{B6AD9F48-4617-4EA8-B33C-C8B484410428}" srcOrd="1" destOrd="0" presId="urn:microsoft.com/office/officeart/2005/8/layout/pList2#2"/>
    <dgm:cxn modelId="{078D2596-5975-473C-B204-6042E11318F0}" type="presParOf" srcId="{8BFE43CD-9131-43B7-9B23-61303E004E1E}" destId="{5255D133-E605-433C-AAB3-CD84383DA09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91D84-B536-47F5-B6A4-328EFB7AE275}" type="doc">
      <dgm:prSet loTypeId="urn:microsoft.com/office/officeart/2005/8/layout/cycle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F822311-A8E9-4D81-8739-B0A7A6E0641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Гипертонический криз</a:t>
          </a:r>
        </a:p>
      </dgm:t>
    </dgm:pt>
    <dgm:pt modelId="{7BC186E4-28B5-4085-B5D3-68D213E7AF10}" type="parTrans" cxnId="{AC5254EF-B049-4A86-9757-4529F6B7A90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A912965-0F19-4D02-83F3-7EFA5B4CDCC8}" type="sibTrans" cxnId="{AC5254EF-B049-4A86-9757-4529F6B7A90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32A68EA-F789-4C77-BD59-54C89986CA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Инсульт</a:t>
          </a:r>
        </a:p>
      </dgm:t>
    </dgm:pt>
    <dgm:pt modelId="{C47EDEBA-BEE6-427E-BA84-D73104CBE282}" type="parTrans" cxnId="{161A00DB-1891-4C3E-BB3E-E643FE01E3C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7E93A23-DDFA-42B5-BDEB-F5BB7D3CB575}" type="sibTrans" cxnId="{161A00DB-1891-4C3E-BB3E-E643FE01E3C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2E055A1-214A-4080-AEA3-E9046AEAEA0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Инфаркт</a:t>
          </a:r>
        </a:p>
      </dgm:t>
    </dgm:pt>
    <dgm:pt modelId="{54E23104-271D-444B-8099-CCCB28DCFD26}" type="parTrans" cxnId="{0B5B3A25-43E2-42B8-8B59-76737B36517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283969-FE0B-4EE0-BE4E-BF1E1B519BF6}" type="sibTrans" cxnId="{0B5B3A25-43E2-42B8-8B59-76737B36517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EE1BC81-94CC-4CF2-99DD-3B7B15D70DE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зрения</a:t>
          </a:r>
        </a:p>
      </dgm:t>
    </dgm:pt>
    <dgm:pt modelId="{E63ECFDF-C8F6-4EE2-8941-ECFE87A87C07}" type="parTrans" cxnId="{E969CF56-4C46-41D4-BF68-1F151C6C86A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6B93ABA-8D8D-4896-8A98-41769A62F4F0}" type="sibTrans" cxnId="{E969CF56-4C46-41D4-BF68-1F151C6C86A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B6CC52F-CC2A-43AE-9DE5-A5B1F3A074CF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Сердечная недостаточность</a:t>
          </a:r>
        </a:p>
      </dgm:t>
    </dgm:pt>
    <dgm:pt modelId="{A021C896-3109-4E1A-9828-F3571B0DA290}" type="parTrans" cxnId="{7ACAE523-A1F0-4678-BE68-00CF35BAA6A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84A8016-AF7C-477E-A7AE-00783DB82D72}" type="sibTrans" cxnId="{7ACAE523-A1F0-4678-BE68-00CF35BAA6A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D617D17-DF2E-48C6-95B5-31DA1E2D4E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Почечная недостаточность</a:t>
          </a:r>
        </a:p>
      </dgm:t>
    </dgm:pt>
    <dgm:pt modelId="{0C86140B-785D-4E0E-8ACF-F9F6FC7C2983}" type="parTrans" cxnId="{37F2C55C-5228-4637-B8A4-37836376E44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0C4FF2D-CE10-4651-88AE-E08C2ED37792}" type="sibTrans" cxnId="{37F2C55C-5228-4637-B8A4-37836376E446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010967F-4D03-4304-967C-687CA92B4D78}" type="pres">
      <dgm:prSet presAssocID="{ED091D84-B536-47F5-B6A4-328EFB7AE27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C86433-06A5-4EFD-BB95-1921A73D769E}" type="pres">
      <dgm:prSet presAssocID="{2F822311-A8E9-4D81-8739-B0A7A6E0641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F695A-0E3E-4F32-8646-EDD28D19E36B}" type="pres">
      <dgm:prSet presAssocID="{2F822311-A8E9-4D81-8739-B0A7A6E06415}" presName="spNode" presStyleCnt="0"/>
      <dgm:spPr/>
    </dgm:pt>
    <dgm:pt modelId="{50BD9FB4-A90F-4651-BAA9-56E710C71C78}" type="pres">
      <dgm:prSet presAssocID="{6A912965-0F19-4D02-83F3-7EFA5B4CDCC8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F4FB096-D2E5-47F1-B1C0-6B878B909E1C}" type="pres">
      <dgm:prSet presAssocID="{A32A68EA-F789-4C77-BD59-54C89986CA6B}" presName="node" presStyleLbl="node1" presStyleIdx="1" presStyleCnt="6" custScaleX="128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A2307-310F-4DBC-9662-7C956C3F4979}" type="pres">
      <dgm:prSet presAssocID="{A32A68EA-F789-4C77-BD59-54C89986CA6B}" presName="spNode" presStyleCnt="0"/>
      <dgm:spPr/>
    </dgm:pt>
    <dgm:pt modelId="{554BAE0C-06DA-4603-A378-888F679EEC2D}" type="pres">
      <dgm:prSet presAssocID="{B7E93A23-DDFA-42B5-BDEB-F5BB7D3CB57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180099A1-715E-4F57-894F-D48F731F17F0}" type="pres">
      <dgm:prSet presAssocID="{2D617D17-DF2E-48C6-95B5-31DA1E2D4ED3}" presName="node" presStyleLbl="node1" presStyleIdx="2" presStyleCnt="6" custScaleX="12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60B40-DD39-4AF5-83B3-ADB47679ED4C}" type="pres">
      <dgm:prSet presAssocID="{2D617D17-DF2E-48C6-95B5-31DA1E2D4ED3}" presName="spNode" presStyleCnt="0"/>
      <dgm:spPr/>
    </dgm:pt>
    <dgm:pt modelId="{8456D765-B60F-4BEF-9FD8-B3B721ECB8F7}" type="pres">
      <dgm:prSet presAssocID="{A0C4FF2D-CE10-4651-88AE-E08C2ED37792}" presName="sibTrans" presStyleLbl="sibTrans1D1" presStyleIdx="2" presStyleCnt="6"/>
      <dgm:spPr/>
      <dgm:t>
        <a:bodyPr/>
        <a:lstStyle/>
        <a:p>
          <a:endParaRPr lang="ru-RU"/>
        </a:p>
      </dgm:t>
    </dgm:pt>
    <dgm:pt modelId="{7D27E0F4-21B4-49B6-96EA-7F01CD18F02F}" type="pres">
      <dgm:prSet presAssocID="{2B6CC52F-CC2A-43AE-9DE5-A5B1F3A074CF}" presName="node" presStyleLbl="node1" presStyleIdx="3" presStyleCnt="6" custScaleX="11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405EF-7F9E-4EAF-BC22-F5D4165E700F}" type="pres">
      <dgm:prSet presAssocID="{2B6CC52F-CC2A-43AE-9DE5-A5B1F3A074CF}" presName="spNode" presStyleCnt="0"/>
      <dgm:spPr/>
    </dgm:pt>
    <dgm:pt modelId="{95F1D496-A8BF-4106-9AA7-04DA8FE339D8}" type="pres">
      <dgm:prSet presAssocID="{D84A8016-AF7C-477E-A7AE-00783DB82D72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3CCE203-770F-40F9-BFDA-93BAB633F286}" type="pres">
      <dgm:prSet presAssocID="{02E055A1-214A-4080-AEA3-E9046AEAEA04}" presName="node" presStyleLbl="node1" presStyleIdx="4" presStyleCnt="6" custScaleX="120652" custRadScaleRad="78787" custRadScaleInc="-46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3C7F0-6D8C-47E5-A801-6BBECB0D44A1}" type="pres">
      <dgm:prSet presAssocID="{02E055A1-214A-4080-AEA3-E9046AEAEA04}" presName="spNode" presStyleCnt="0"/>
      <dgm:spPr/>
    </dgm:pt>
    <dgm:pt modelId="{9FE37909-9846-44FC-8A7E-F5D11B6C17C8}" type="pres">
      <dgm:prSet presAssocID="{9F283969-FE0B-4EE0-BE4E-BF1E1B519BF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EAE73C0-02A6-423F-AD72-78EB550FE5B4}" type="pres">
      <dgm:prSet presAssocID="{1EE1BC81-94CC-4CF2-99DD-3B7B15D70DEC}" presName="node" presStyleLbl="node1" presStyleIdx="5" presStyleCnt="6" custScaleX="117348" custRadScaleRad="85299" custRadScaleInc="29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E6882-7CCA-41E9-9DB1-B84B85BAFEB3}" type="pres">
      <dgm:prSet presAssocID="{1EE1BC81-94CC-4CF2-99DD-3B7B15D70DEC}" presName="spNode" presStyleCnt="0"/>
      <dgm:spPr/>
    </dgm:pt>
    <dgm:pt modelId="{91C10151-BCB4-44B0-A15A-65B43B6DA518}" type="pres">
      <dgm:prSet presAssocID="{36B93ABA-8D8D-4896-8A98-41769A62F4F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37F2C55C-5228-4637-B8A4-37836376E446}" srcId="{ED091D84-B536-47F5-B6A4-328EFB7AE275}" destId="{2D617D17-DF2E-48C6-95B5-31DA1E2D4ED3}" srcOrd="2" destOrd="0" parTransId="{0C86140B-785D-4E0E-8ACF-F9F6FC7C2983}" sibTransId="{A0C4FF2D-CE10-4651-88AE-E08C2ED37792}"/>
    <dgm:cxn modelId="{7ACAE523-A1F0-4678-BE68-00CF35BAA6A7}" srcId="{ED091D84-B536-47F5-B6A4-328EFB7AE275}" destId="{2B6CC52F-CC2A-43AE-9DE5-A5B1F3A074CF}" srcOrd="3" destOrd="0" parTransId="{A021C896-3109-4E1A-9828-F3571B0DA290}" sibTransId="{D84A8016-AF7C-477E-A7AE-00783DB82D72}"/>
    <dgm:cxn modelId="{E3D05230-A624-4BFB-BE01-4F7D735C90BD}" type="presOf" srcId="{2D617D17-DF2E-48C6-95B5-31DA1E2D4ED3}" destId="{180099A1-715E-4F57-894F-D48F731F17F0}" srcOrd="0" destOrd="0" presId="urn:microsoft.com/office/officeart/2005/8/layout/cycle5"/>
    <dgm:cxn modelId="{F47E2594-4865-4B7F-924F-2EF64BDAAB46}" type="presOf" srcId="{9F283969-FE0B-4EE0-BE4E-BF1E1B519BF6}" destId="{9FE37909-9846-44FC-8A7E-F5D11B6C17C8}" srcOrd="0" destOrd="0" presId="urn:microsoft.com/office/officeart/2005/8/layout/cycle5"/>
    <dgm:cxn modelId="{53C10F3A-1061-4D81-9A53-56A0B4CBFDEF}" type="presOf" srcId="{36B93ABA-8D8D-4896-8A98-41769A62F4F0}" destId="{91C10151-BCB4-44B0-A15A-65B43B6DA518}" srcOrd="0" destOrd="0" presId="urn:microsoft.com/office/officeart/2005/8/layout/cycle5"/>
    <dgm:cxn modelId="{D39F5B4F-5D0A-4899-9F57-C448A032BDF2}" type="presOf" srcId="{A32A68EA-F789-4C77-BD59-54C89986CA6B}" destId="{1F4FB096-D2E5-47F1-B1C0-6B878B909E1C}" srcOrd="0" destOrd="0" presId="urn:microsoft.com/office/officeart/2005/8/layout/cycle5"/>
    <dgm:cxn modelId="{0B5B3A25-43E2-42B8-8B59-76737B365177}" srcId="{ED091D84-B536-47F5-B6A4-328EFB7AE275}" destId="{02E055A1-214A-4080-AEA3-E9046AEAEA04}" srcOrd="4" destOrd="0" parTransId="{54E23104-271D-444B-8099-CCCB28DCFD26}" sibTransId="{9F283969-FE0B-4EE0-BE4E-BF1E1B519BF6}"/>
    <dgm:cxn modelId="{DC04DF5E-835E-4CE4-82E0-78AA7DDD1EB6}" type="presOf" srcId="{ED091D84-B536-47F5-B6A4-328EFB7AE275}" destId="{D010967F-4D03-4304-967C-687CA92B4D78}" srcOrd="0" destOrd="0" presId="urn:microsoft.com/office/officeart/2005/8/layout/cycle5"/>
    <dgm:cxn modelId="{F5D7D1DB-4451-4484-B0CE-7B03E0CE7052}" type="presOf" srcId="{B7E93A23-DDFA-42B5-BDEB-F5BB7D3CB575}" destId="{554BAE0C-06DA-4603-A378-888F679EEC2D}" srcOrd="0" destOrd="0" presId="urn:microsoft.com/office/officeart/2005/8/layout/cycle5"/>
    <dgm:cxn modelId="{161A00DB-1891-4C3E-BB3E-E643FE01E3C8}" srcId="{ED091D84-B536-47F5-B6A4-328EFB7AE275}" destId="{A32A68EA-F789-4C77-BD59-54C89986CA6B}" srcOrd="1" destOrd="0" parTransId="{C47EDEBA-BEE6-427E-BA84-D73104CBE282}" sibTransId="{B7E93A23-DDFA-42B5-BDEB-F5BB7D3CB575}"/>
    <dgm:cxn modelId="{0126604F-BB5D-4D12-AEF7-AC4B31D2F0B0}" type="presOf" srcId="{02E055A1-214A-4080-AEA3-E9046AEAEA04}" destId="{03CCE203-770F-40F9-BFDA-93BAB633F286}" srcOrd="0" destOrd="0" presId="urn:microsoft.com/office/officeart/2005/8/layout/cycle5"/>
    <dgm:cxn modelId="{AC5254EF-B049-4A86-9757-4529F6B7A908}" srcId="{ED091D84-B536-47F5-B6A4-328EFB7AE275}" destId="{2F822311-A8E9-4D81-8739-B0A7A6E06415}" srcOrd="0" destOrd="0" parTransId="{7BC186E4-28B5-4085-B5D3-68D213E7AF10}" sibTransId="{6A912965-0F19-4D02-83F3-7EFA5B4CDCC8}"/>
    <dgm:cxn modelId="{EEFCCC31-E878-48D0-9EC2-6E73CF62B631}" type="presOf" srcId="{D84A8016-AF7C-477E-A7AE-00783DB82D72}" destId="{95F1D496-A8BF-4106-9AA7-04DA8FE339D8}" srcOrd="0" destOrd="0" presId="urn:microsoft.com/office/officeart/2005/8/layout/cycle5"/>
    <dgm:cxn modelId="{E969CF56-4C46-41D4-BF68-1F151C6C86AA}" srcId="{ED091D84-B536-47F5-B6A4-328EFB7AE275}" destId="{1EE1BC81-94CC-4CF2-99DD-3B7B15D70DEC}" srcOrd="5" destOrd="0" parTransId="{E63ECFDF-C8F6-4EE2-8941-ECFE87A87C07}" sibTransId="{36B93ABA-8D8D-4896-8A98-41769A62F4F0}"/>
    <dgm:cxn modelId="{B6461452-3C77-47B0-B39F-C7A266C0203E}" type="presOf" srcId="{1EE1BC81-94CC-4CF2-99DD-3B7B15D70DEC}" destId="{FEAE73C0-02A6-423F-AD72-78EB550FE5B4}" srcOrd="0" destOrd="0" presId="urn:microsoft.com/office/officeart/2005/8/layout/cycle5"/>
    <dgm:cxn modelId="{5B8FDE34-B58C-4864-841D-F1D7840E3E78}" type="presOf" srcId="{2F822311-A8E9-4D81-8739-B0A7A6E06415}" destId="{3DC86433-06A5-4EFD-BB95-1921A73D769E}" srcOrd="0" destOrd="0" presId="urn:microsoft.com/office/officeart/2005/8/layout/cycle5"/>
    <dgm:cxn modelId="{2CF4FC7F-EFC0-4EDE-8CB7-11762304BF0E}" type="presOf" srcId="{2B6CC52F-CC2A-43AE-9DE5-A5B1F3A074CF}" destId="{7D27E0F4-21B4-49B6-96EA-7F01CD18F02F}" srcOrd="0" destOrd="0" presId="urn:microsoft.com/office/officeart/2005/8/layout/cycle5"/>
    <dgm:cxn modelId="{D823C159-7F95-4C63-83DD-EA7539646082}" type="presOf" srcId="{A0C4FF2D-CE10-4651-88AE-E08C2ED37792}" destId="{8456D765-B60F-4BEF-9FD8-B3B721ECB8F7}" srcOrd="0" destOrd="0" presId="urn:microsoft.com/office/officeart/2005/8/layout/cycle5"/>
    <dgm:cxn modelId="{7702E401-595E-40E8-B359-C34533FB1CC1}" type="presOf" srcId="{6A912965-0F19-4D02-83F3-7EFA5B4CDCC8}" destId="{50BD9FB4-A90F-4651-BAA9-56E710C71C78}" srcOrd="0" destOrd="0" presId="urn:microsoft.com/office/officeart/2005/8/layout/cycle5"/>
    <dgm:cxn modelId="{9969445F-B910-4979-9857-BF8EDF56B888}" type="presParOf" srcId="{D010967F-4D03-4304-967C-687CA92B4D78}" destId="{3DC86433-06A5-4EFD-BB95-1921A73D769E}" srcOrd="0" destOrd="0" presId="urn:microsoft.com/office/officeart/2005/8/layout/cycle5"/>
    <dgm:cxn modelId="{07D98202-D665-4CBF-86E6-BA0813D06720}" type="presParOf" srcId="{D010967F-4D03-4304-967C-687CA92B4D78}" destId="{049F695A-0E3E-4F32-8646-EDD28D19E36B}" srcOrd="1" destOrd="0" presId="urn:microsoft.com/office/officeart/2005/8/layout/cycle5"/>
    <dgm:cxn modelId="{AEEE8626-2369-4BF3-9B64-E6DC463A5784}" type="presParOf" srcId="{D010967F-4D03-4304-967C-687CA92B4D78}" destId="{50BD9FB4-A90F-4651-BAA9-56E710C71C78}" srcOrd="2" destOrd="0" presId="urn:microsoft.com/office/officeart/2005/8/layout/cycle5"/>
    <dgm:cxn modelId="{DEFB25F0-4D6D-4370-8157-F1F831574D18}" type="presParOf" srcId="{D010967F-4D03-4304-967C-687CA92B4D78}" destId="{1F4FB096-D2E5-47F1-B1C0-6B878B909E1C}" srcOrd="3" destOrd="0" presId="urn:microsoft.com/office/officeart/2005/8/layout/cycle5"/>
    <dgm:cxn modelId="{DB950AF1-3728-4D68-AE01-0CA4BF329BD9}" type="presParOf" srcId="{D010967F-4D03-4304-967C-687CA92B4D78}" destId="{F1FA2307-310F-4DBC-9662-7C956C3F4979}" srcOrd="4" destOrd="0" presId="urn:microsoft.com/office/officeart/2005/8/layout/cycle5"/>
    <dgm:cxn modelId="{8B4052D0-326A-445D-ACFD-C863C3F5EBA0}" type="presParOf" srcId="{D010967F-4D03-4304-967C-687CA92B4D78}" destId="{554BAE0C-06DA-4603-A378-888F679EEC2D}" srcOrd="5" destOrd="0" presId="urn:microsoft.com/office/officeart/2005/8/layout/cycle5"/>
    <dgm:cxn modelId="{512D9B75-EB16-470F-B181-D156CECF2C07}" type="presParOf" srcId="{D010967F-4D03-4304-967C-687CA92B4D78}" destId="{180099A1-715E-4F57-894F-D48F731F17F0}" srcOrd="6" destOrd="0" presId="urn:microsoft.com/office/officeart/2005/8/layout/cycle5"/>
    <dgm:cxn modelId="{9EA227D4-4896-42D0-8124-E753C998376B}" type="presParOf" srcId="{D010967F-4D03-4304-967C-687CA92B4D78}" destId="{C8A60B40-DD39-4AF5-83B3-ADB47679ED4C}" srcOrd="7" destOrd="0" presId="urn:microsoft.com/office/officeart/2005/8/layout/cycle5"/>
    <dgm:cxn modelId="{1E83F9E9-85D4-4B98-A726-BCCE7AAB30A1}" type="presParOf" srcId="{D010967F-4D03-4304-967C-687CA92B4D78}" destId="{8456D765-B60F-4BEF-9FD8-B3B721ECB8F7}" srcOrd="8" destOrd="0" presId="urn:microsoft.com/office/officeart/2005/8/layout/cycle5"/>
    <dgm:cxn modelId="{2D07CA51-CCCF-41BD-893D-6158E955C67B}" type="presParOf" srcId="{D010967F-4D03-4304-967C-687CA92B4D78}" destId="{7D27E0F4-21B4-49B6-96EA-7F01CD18F02F}" srcOrd="9" destOrd="0" presId="urn:microsoft.com/office/officeart/2005/8/layout/cycle5"/>
    <dgm:cxn modelId="{EB7CB56A-B8D1-46A8-A47A-C48F58B510F5}" type="presParOf" srcId="{D010967F-4D03-4304-967C-687CA92B4D78}" destId="{C69405EF-7F9E-4EAF-BC22-F5D4165E700F}" srcOrd="10" destOrd="0" presId="urn:microsoft.com/office/officeart/2005/8/layout/cycle5"/>
    <dgm:cxn modelId="{9684FA58-E5D8-4BAF-B5AA-7827D55CD555}" type="presParOf" srcId="{D010967F-4D03-4304-967C-687CA92B4D78}" destId="{95F1D496-A8BF-4106-9AA7-04DA8FE339D8}" srcOrd="11" destOrd="0" presId="urn:microsoft.com/office/officeart/2005/8/layout/cycle5"/>
    <dgm:cxn modelId="{F8F0915D-ECAA-4BC2-AC7C-A30E52EB6A59}" type="presParOf" srcId="{D010967F-4D03-4304-967C-687CA92B4D78}" destId="{03CCE203-770F-40F9-BFDA-93BAB633F286}" srcOrd="12" destOrd="0" presId="urn:microsoft.com/office/officeart/2005/8/layout/cycle5"/>
    <dgm:cxn modelId="{967F9ACB-F2FC-40AC-9C58-108F4E7CEF58}" type="presParOf" srcId="{D010967F-4D03-4304-967C-687CA92B4D78}" destId="{16A3C7F0-6D8C-47E5-A801-6BBECB0D44A1}" srcOrd="13" destOrd="0" presId="urn:microsoft.com/office/officeart/2005/8/layout/cycle5"/>
    <dgm:cxn modelId="{028513C5-B0B3-49EC-BA80-FD7B6508D1C2}" type="presParOf" srcId="{D010967F-4D03-4304-967C-687CA92B4D78}" destId="{9FE37909-9846-44FC-8A7E-F5D11B6C17C8}" srcOrd="14" destOrd="0" presId="urn:microsoft.com/office/officeart/2005/8/layout/cycle5"/>
    <dgm:cxn modelId="{0677C1D9-052B-43C5-97B7-06EFA2185CA1}" type="presParOf" srcId="{D010967F-4D03-4304-967C-687CA92B4D78}" destId="{FEAE73C0-02A6-423F-AD72-78EB550FE5B4}" srcOrd="15" destOrd="0" presId="urn:microsoft.com/office/officeart/2005/8/layout/cycle5"/>
    <dgm:cxn modelId="{48A45CD3-6B7C-4C33-9387-9BF0C9DEB9FD}" type="presParOf" srcId="{D010967F-4D03-4304-967C-687CA92B4D78}" destId="{AE0E6882-7CCA-41E9-9DB1-B84B85BAFEB3}" srcOrd="16" destOrd="0" presId="urn:microsoft.com/office/officeart/2005/8/layout/cycle5"/>
    <dgm:cxn modelId="{008CBFDA-20A4-49F7-9557-6CA0179B0CBF}" type="presParOf" srcId="{D010967F-4D03-4304-967C-687CA92B4D78}" destId="{91C10151-BCB4-44B0-A15A-65B43B6DA51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A56130-31C9-40F9-B3B4-8290B4C7E52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93F1A3F5-7084-42DD-9A78-FEA661A8B3BE}">
      <dgm:prSet phldrT="[Текст]" custT="1"/>
      <dgm:spPr/>
      <dgm:t>
        <a:bodyPr/>
        <a:lstStyle/>
        <a:p>
          <a:r>
            <a:rPr lang="kk-KZ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Этимология:</a:t>
          </a:r>
          <a:endParaRPr lang="ru-RU" sz="3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150D3-1951-4FFB-8AAC-A57785421EEE}" type="parTrans" cxnId="{C36C1019-687C-443B-81DC-4F4343B1D9C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83C6A-3D55-41C5-A865-8215A2B23880}" type="sibTrans" cxnId="{C36C1019-687C-443B-81DC-4F4343B1D9C2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7C2C3-137F-42A7-A39C-D3960DDAEA3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hyper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греч. над, сверх - приставка, указывающая на превышение нормы; </a:t>
          </a:r>
          <a:r>
            <a:rPr lang="ru-RU" sz="20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tensio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лат. - напряжение; </a:t>
          </a:r>
          <a:r>
            <a:rPr lang="ru-RU" sz="20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tonos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греч. - напряжение. Таким образом, термины "гипертензия" и "гипертония" по сути дела обозначают одно и то же - "</a:t>
          </a:r>
          <a:r>
            <a:rPr lang="ru-RU" sz="20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сверхнапряжение</a:t>
          </a:r>
          <a:r>
            <a:rPr lang="ru-RU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20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2CD2F-3BF4-4643-AE5A-7DA83C32DF45}" type="parTrans" cxnId="{7E0DFBD1-BBF4-40C6-8982-E7C9B6435B4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97A37-C751-4E3C-89B8-AC1AE8D9BDEF}" type="sibTrans" cxnId="{7E0DFBD1-BBF4-40C6-8982-E7C9B6435B4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1FD8C0-268D-4F7C-9C8E-52E344CB129B}" type="pres">
      <dgm:prSet presAssocID="{AEA56130-31C9-40F9-B3B4-8290B4C7E52B}" presName="linearFlow" presStyleCnt="0">
        <dgm:presLayoutVars>
          <dgm:resizeHandles val="exact"/>
        </dgm:presLayoutVars>
      </dgm:prSet>
      <dgm:spPr/>
    </dgm:pt>
    <dgm:pt modelId="{55F8B9A8-EE9A-4888-B69A-A7D197C2101B}" type="pres">
      <dgm:prSet presAssocID="{93F1A3F5-7084-42DD-9A78-FEA661A8B3BE}" presName="node" presStyleLbl="node1" presStyleIdx="0" presStyleCnt="2" custScaleX="96104" custScaleY="8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215B2-3775-4D9F-8C04-2805C0C706DA}" type="pres">
      <dgm:prSet presAssocID="{90583C6A-3D55-41C5-A865-8215A2B23880}" presName="sibTrans" presStyleLbl="sibTrans2D1" presStyleIdx="0" presStyleCnt="1" custScaleX="98724" custScaleY="239792" custLinFactNeighborX="24608" custLinFactNeighborY="8744"/>
      <dgm:spPr/>
      <dgm:t>
        <a:bodyPr/>
        <a:lstStyle/>
        <a:p>
          <a:endParaRPr lang="ru-RU"/>
        </a:p>
      </dgm:t>
    </dgm:pt>
    <dgm:pt modelId="{EA7FD7F6-0ABC-4611-B904-5CFF90B01A4A}" type="pres">
      <dgm:prSet presAssocID="{90583C6A-3D55-41C5-A865-8215A2B2388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D1D77F9-78F5-4AD3-9707-2F40CF163DB1}" type="pres">
      <dgm:prSet presAssocID="{C347C2C3-137F-42A7-A39C-D3960DDAEA35}" presName="node" presStyleLbl="node1" presStyleIdx="1" presStyleCnt="2" custScaleY="370706" custLinFactNeighborX="-906" custLinFactNeighborY="13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C1019-687C-443B-81DC-4F4343B1D9C2}" srcId="{AEA56130-31C9-40F9-B3B4-8290B4C7E52B}" destId="{93F1A3F5-7084-42DD-9A78-FEA661A8B3BE}" srcOrd="0" destOrd="0" parTransId="{57F150D3-1951-4FFB-8AAC-A57785421EEE}" sibTransId="{90583C6A-3D55-41C5-A865-8215A2B23880}"/>
    <dgm:cxn modelId="{48E538E7-D877-4EC2-B8B5-ABA7C39128A0}" type="presOf" srcId="{C347C2C3-137F-42A7-A39C-D3960DDAEA35}" destId="{8D1D77F9-78F5-4AD3-9707-2F40CF163DB1}" srcOrd="0" destOrd="0" presId="urn:microsoft.com/office/officeart/2005/8/layout/process2"/>
    <dgm:cxn modelId="{E5F41048-E402-4F57-9D31-913994E55C57}" type="presOf" srcId="{AEA56130-31C9-40F9-B3B4-8290B4C7E52B}" destId="{471FD8C0-268D-4F7C-9C8E-52E344CB129B}" srcOrd="0" destOrd="0" presId="urn:microsoft.com/office/officeart/2005/8/layout/process2"/>
    <dgm:cxn modelId="{FF907DB1-FE5F-4B8D-A7D8-A08E9839B4A9}" type="presOf" srcId="{93F1A3F5-7084-42DD-9A78-FEA661A8B3BE}" destId="{55F8B9A8-EE9A-4888-B69A-A7D197C2101B}" srcOrd="0" destOrd="0" presId="urn:microsoft.com/office/officeart/2005/8/layout/process2"/>
    <dgm:cxn modelId="{9358E1D7-9CD3-4021-BEB9-2E87911DB917}" type="presOf" srcId="{90583C6A-3D55-41C5-A865-8215A2B23880}" destId="{EA7FD7F6-0ABC-4611-B904-5CFF90B01A4A}" srcOrd="1" destOrd="0" presId="urn:microsoft.com/office/officeart/2005/8/layout/process2"/>
    <dgm:cxn modelId="{F18CC255-18B5-4184-B6BB-BD2C51C6B797}" type="presOf" srcId="{90583C6A-3D55-41C5-A865-8215A2B23880}" destId="{13F215B2-3775-4D9F-8C04-2805C0C706DA}" srcOrd="0" destOrd="0" presId="urn:microsoft.com/office/officeart/2005/8/layout/process2"/>
    <dgm:cxn modelId="{7E0DFBD1-BBF4-40C6-8982-E7C9B6435B46}" srcId="{AEA56130-31C9-40F9-B3B4-8290B4C7E52B}" destId="{C347C2C3-137F-42A7-A39C-D3960DDAEA35}" srcOrd="1" destOrd="0" parTransId="{7102CD2F-3BF4-4643-AE5A-7DA83C32DF45}" sibTransId="{35A97A37-C751-4E3C-89B8-AC1AE8D9BDEF}"/>
    <dgm:cxn modelId="{15CE095C-59D5-420D-9770-751726ADF9EA}" type="presParOf" srcId="{471FD8C0-268D-4F7C-9C8E-52E344CB129B}" destId="{55F8B9A8-EE9A-4888-B69A-A7D197C2101B}" srcOrd="0" destOrd="0" presId="urn:microsoft.com/office/officeart/2005/8/layout/process2"/>
    <dgm:cxn modelId="{4D063AB1-1D3E-4B41-A8BF-6AED57256C3A}" type="presParOf" srcId="{471FD8C0-268D-4F7C-9C8E-52E344CB129B}" destId="{13F215B2-3775-4D9F-8C04-2805C0C706DA}" srcOrd="1" destOrd="0" presId="urn:microsoft.com/office/officeart/2005/8/layout/process2"/>
    <dgm:cxn modelId="{93A5EDEC-DA84-42D1-B63F-6BDCDD5E2713}" type="presParOf" srcId="{13F215B2-3775-4D9F-8C04-2805C0C706DA}" destId="{EA7FD7F6-0ABC-4611-B904-5CFF90B01A4A}" srcOrd="0" destOrd="0" presId="urn:microsoft.com/office/officeart/2005/8/layout/process2"/>
    <dgm:cxn modelId="{3F096DB6-448E-4C1A-A733-ADE43042A659}" type="presParOf" srcId="{471FD8C0-268D-4F7C-9C8E-52E344CB129B}" destId="{8D1D77F9-78F5-4AD3-9707-2F40CF163DB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BE1F1B-08A2-4AE3-B4A4-FB3D6EABDB10}">
      <dsp:nvSpPr>
        <dsp:cNvPr id="0" name=""/>
        <dsp:cNvSpPr/>
      </dsp:nvSpPr>
      <dsp:spPr>
        <a:xfrm>
          <a:off x="0" y="0"/>
          <a:ext cx="9143999" cy="30861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15A19-F105-4575-8106-F1A724B0A97E}">
      <dsp:nvSpPr>
        <dsp:cNvPr id="0" name=""/>
        <dsp:cNvSpPr/>
      </dsp:nvSpPr>
      <dsp:spPr>
        <a:xfrm>
          <a:off x="531903" y="44613"/>
          <a:ext cx="1635213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A16FAE-25E2-4D1B-AB55-6119ECBC6AE6}">
      <dsp:nvSpPr>
        <dsp:cNvPr id="0" name=""/>
        <dsp:cNvSpPr/>
      </dsp:nvSpPr>
      <dsp:spPr>
        <a:xfrm rot="10800000">
          <a:off x="0" y="2431090"/>
          <a:ext cx="2141654" cy="43822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Артериальная гипертензия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стойко повышенное артериальное давление </a:t>
          </a:r>
          <a:r>
            <a:rPr lang="ru-RU" sz="20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выше 140/90 мм </a:t>
          </a:r>
          <a:r>
            <a:rPr lang="ru-RU" sz="2000" b="0" i="0" kern="1200" dirty="0" err="1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рт.ст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результате которого нарушаются структура и функции артерий и сертца.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431090"/>
        <a:ext cx="2141654" cy="4382268"/>
      </dsp:txXfrm>
    </dsp:sp>
    <dsp:sp modelId="{EBA19B7B-9F84-4167-9A1A-7453BFF4591A}">
      <dsp:nvSpPr>
        <dsp:cNvPr id="0" name=""/>
        <dsp:cNvSpPr/>
      </dsp:nvSpPr>
      <dsp:spPr>
        <a:xfrm>
          <a:off x="3150852" y="0"/>
          <a:ext cx="1635213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0A6707-34FA-4A67-9AB2-BB8DFD904FE8}">
      <dsp:nvSpPr>
        <dsp:cNvPr id="0" name=""/>
        <dsp:cNvSpPr/>
      </dsp:nvSpPr>
      <dsp:spPr>
        <a:xfrm rot="10800000">
          <a:off x="2397934" y="1978547"/>
          <a:ext cx="2769200" cy="478001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</a:t>
          </a:r>
          <a:r>
            <a:rPr lang="kk-KZ" sz="2000" b="1" i="1" kern="1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Причины :</a:t>
          </a:r>
          <a:endParaRPr lang="ru-RU" sz="2000" b="1" i="1" kern="1200" dirty="0" smtClean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Избыточный вес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Малоподвижный образ жизни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Нервно-психические нагрузки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Наследственная предрасположенность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Неправильное питание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Злоупотребление алкоголем</a:t>
          </a: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,курение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Сотрясение мозга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Сахарный диабет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Перестройка организма при климаксе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97934" y="1978547"/>
        <a:ext cx="2769200" cy="4780015"/>
      </dsp:txXfrm>
    </dsp:sp>
    <dsp:sp modelId="{5255D133-E605-433C-AAB3-CD84383DA091}">
      <dsp:nvSpPr>
        <dsp:cNvPr id="0" name=""/>
        <dsp:cNvSpPr/>
      </dsp:nvSpPr>
      <dsp:spPr>
        <a:xfrm>
          <a:off x="6373342" y="330902"/>
          <a:ext cx="1635213" cy="226314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702A69-56D5-47F4-9425-FE2EE6423E60}">
      <dsp:nvSpPr>
        <dsp:cNvPr id="0" name=""/>
        <dsp:cNvSpPr/>
      </dsp:nvSpPr>
      <dsp:spPr>
        <a:xfrm rot="10800000">
          <a:off x="5516580" y="2844368"/>
          <a:ext cx="3348736" cy="409420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i="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i="0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516580" y="2844368"/>
        <a:ext cx="3348736" cy="4094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C86433-06A5-4EFD-BB95-1921A73D769E}">
      <dsp:nvSpPr>
        <dsp:cNvPr id="0" name=""/>
        <dsp:cNvSpPr/>
      </dsp:nvSpPr>
      <dsp:spPr>
        <a:xfrm>
          <a:off x="1985489" y="294476"/>
          <a:ext cx="1515558" cy="985112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Гипертонический криз</a:t>
          </a:r>
        </a:p>
      </dsp:txBody>
      <dsp:txXfrm>
        <a:off x="1985489" y="294476"/>
        <a:ext cx="1515558" cy="985112"/>
      </dsp:txXfrm>
    </dsp:sp>
    <dsp:sp modelId="{50BD9FB4-A90F-4651-BAA9-56E710C71C78}">
      <dsp:nvSpPr>
        <dsp:cNvPr id="0" name=""/>
        <dsp:cNvSpPr/>
      </dsp:nvSpPr>
      <dsp:spPr>
        <a:xfrm>
          <a:off x="419842" y="787033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3272382" y="202626"/>
              </a:moveTo>
              <a:arcTo wR="2323425" hR="2323425" stAng="17646375" swAng="92550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FB096-D2E5-47F1-B1C0-6B878B909E1C}">
      <dsp:nvSpPr>
        <dsp:cNvPr id="0" name=""/>
        <dsp:cNvSpPr/>
      </dsp:nvSpPr>
      <dsp:spPr>
        <a:xfrm>
          <a:off x="3785063" y="1456189"/>
          <a:ext cx="1940702" cy="985112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Инсульт</a:t>
          </a:r>
        </a:p>
      </dsp:txBody>
      <dsp:txXfrm>
        <a:off x="3785063" y="1456189"/>
        <a:ext cx="1940702" cy="985112"/>
      </dsp:txXfrm>
    </dsp:sp>
    <dsp:sp modelId="{554BAE0C-06DA-4603-A378-888F679EEC2D}">
      <dsp:nvSpPr>
        <dsp:cNvPr id="0" name=""/>
        <dsp:cNvSpPr/>
      </dsp:nvSpPr>
      <dsp:spPr>
        <a:xfrm>
          <a:off x="419842" y="787033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4610575" y="1914459"/>
              </a:moveTo>
              <a:arcTo wR="2323425" hR="2323425" stAng="20991724" swAng="1216553"/>
            </a:path>
          </a:pathLst>
        </a:custGeom>
        <a:noFill/>
        <a:ln w="9525" cap="flat" cmpd="sng" algn="ctr">
          <a:solidFill>
            <a:schemeClr val="accent4">
              <a:hueOff val="1928993"/>
              <a:satOff val="-1733"/>
              <a:lumOff val="-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099A1-715E-4F57-894F-D48F731F17F0}">
      <dsp:nvSpPr>
        <dsp:cNvPr id="0" name=""/>
        <dsp:cNvSpPr/>
      </dsp:nvSpPr>
      <dsp:spPr>
        <a:xfrm>
          <a:off x="3830931" y="3779615"/>
          <a:ext cx="1848965" cy="985112"/>
        </a:xfrm>
        <a:prstGeom prst="roundRect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Почечная недостаточность</a:t>
          </a:r>
        </a:p>
      </dsp:txBody>
      <dsp:txXfrm>
        <a:off x="3830931" y="3779615"/>
        <a:ext cx="1848965" cy="985112"/>
      </dsp:txXfrm>
    </dsp:sp>
    <dsp:sp modelId="{8456D765-B60F-4BEF-9FD8-B3B721ECB8F7}">
      <dsp:nvSpPr>
        <dsp:cNvPr id="0" name=""/>
        <dsp:cNvSpPr/>
      </dsp:nvSpPr>
      <dsp:spPr>
        <a:xfrm>
          <a:off x="419842" y="787033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3821416" y="4099468"/>
              </a:moveTo>
              <a:arcTo wR="2323425" hR="2323425" stAng="2991257" swAng="810788"/>
            </a:path>
          </a:pathLst>
        </a:custGeom>
        <a:noFill/>
        <a:ln w="9525" cap="flat" cmpd="sng" algn="ctr">
          <a:solidFill>
            <a:schemeClr val="accent4">
              <a:hueOff val="3857987"/>
              <a:satOff val="-3467"/>
              <a:lumOff val="-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7E0F4-21B4-49B6-96EA-7F01CD18F02F}">
      <dsp:nvSpPr>
        <dsp:cNvPr id="0" name=""/>
        <dsp:cNvSpPr/>
      </dsp:nvSpPr>
      <dsp:spPr>
        <a:xfrm>
          <a:off x="1866290" y="4941328"/>
          <a:ext cx="1753955" cy="985112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Сердечная недостаточность</a:t>
          </a:r>
        </a:p>
      </dsp:txBody>
      <dsp:txXfrm>
        <a:off x="1866290" y="4941328"/>
        <a:ext cx="1753955" cy="985112"/>
      </dsp:txXfrm>
    </dsp:sp>
    <dsp:sp modelId="{95F1D496-A8BF-4106-9AA7-04DA8FE339D8}">
      <dsp:nvSpPr>
        <dsp:cNvPr id="0" name=""/>
        <dsp:cNvSpPr/>
      </dsp:nvSpPr>
      <dsp:spPr>
        <a:xfrm>
          <a:off x="1859563" y="3115274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16616" y="2046048"/>
              </a:moveTo>
              <a:arcTo wR="2323425" hR="2323425" stAng="11211390" swAng="450650"/>
            </a:path>
          </a:pathLst>
        </a:custGeom>
        <a:noFill/>
        <a:ln w="9525" cap="flat" cmpd="sng" algn="ctr">
          <a:solidFill>
            <a:schemeClr val="accent4">
              <a:hueOff val="5786981"/>
              <a:satOff val="-5200"/>
              <a:lumOff val="-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CE203-770F-40F9-BFDA-93BAB633F286}">
      <dsp:nvSpPr>
        <dsp:cNvPr id="0" name=""/>
        <dsp:cNvSpPr/>
      </dsp:nvSpPr>
      <dsp:spPr>
        <a:xfrm>
          <a:off x="414293" y="3779610"/>
          <a:ext cx="1828551" cy="985112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Инфаркт</a:t>
          </a:r>
        </a:p>
      </dsp:txBody>
      <dsp:txXfrm>
        <a:off x="414293" y="3779610"/>
        <a:ext cx="1828551" cy="985112"/>
      </dsp:txXfrm>
    </dsp:sp>
    <dsp:sp modelId="{9FE37909-9846-44FC-8A7E-F5D11B6C17C8}">
      <dsp:nvSpPr>
        <dsp:cNvPr id="0" name=""/>
        <dsp:cNvSpPr/>
      </dsp:nvSpPr>
      <dsp:spPr>
        <a:xfrm>
          <a:off x="842646" y="520469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102718" y="3006629"/>
              </a:moveTo>
              <a:arcTo wR="2323425" hR="2323425" stAng="9773964" swAng="1225807"/>
            </a:path>
          </a:pathLst>
        </a:custGeom>
        <a:noFill/>
        <a:ln w="9525" cap="flat" cmpd="sng" algn="ctr">
          <a:solidFill>
            <a:schemeClr val="accent4">
              <a:hueOff val="7715974"/>
              <a:satOff val="-6934"/>
              <a:lumOff val="-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73C0-02A6-423F-AD72-78EB550FE5B4}">
      <dsp:nvSpPr>
        <dsp:cNvPr id="0" name=""/>
        <dsp:cNvSpPr/>
      </dsp:nvSpPr>
      <dsp:spPr>
        <a:xfrm>
          <a:off x="248345" y="1456204"/>
          <a:ext cx="1778477" cy="985112"/>
        </a:xfrm>
        <a:prstGeom prst="roundRect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Нарушения зрения</a:t>
          </a:r>
        </a:p>
      </dsp:txBody>
      <dsp:txXfrm>
        <a:off x="248345" y="1456204"/>
        <a:ext cx="1778477" cy="985112"/>
      </dsp:txXfrm>
    </dsp:sp>
    <dsp:sp modelId="{91C10151-BCB4-44B0-A15A-65B43B6DA518}">
      <dsp:nvSpPr>
        <dsp:cNvPr id="0" name=""/>
        <dsp:cNvSpPr/>
      </dsp:nvSpPr>
      <dsp:spPr>
        <a:xfrm>
          <a:off x="1455302" y="68017"/>
          <a:ext cx="4646851" cy="4646851"/>
        </a:xfrm>
        <a:custGeom>
          <a:avLst/>
          <a:gdLst/>
          <a:ahLst/>
          <a:cxnLst/>
          <a:rect l="0" t="0" r="0" b="0"/>
          <a:pathLst>
            <a:path>
              <a:moveTo>
                <a:pt x="250955" y="1273104"/>
              </a:moveTo>
              <a:arcTo wR="2323425" hR="2323425" stAng="12412544" swAng="568090"/>
            </a:path>
          </a:pathLst>
        </a:custGeom>
        <a:noFill/>
        <a:ln w="9525" cap="flat" cmpd="sng" algn="ctr">
          <a:solidFill>
            <a:schemeClr val="accent4">
              <a:hueOff val="9644967"/>
              <a:satOff val="-8667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F8B9A8-EE9A-4888-B69A-A7D197C2101B}">
      <dsp:nvSpPr>
        <dsp:cNvPr id="0" name=""/>
        <dsp:cNvSpPr/>
      </dsp:nvSpPr>
      <dsp:spPr>
        <a:xfrm>
          <a:off x="0" y="5328"/>
          <a:ext cx="3657600" cy="1045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Этимология:</a:t>
          </a:r>
          <a:endParaRPr lang="ru-RU" sz="3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28"/>
        <a:ext cx="3657600" cy="1045444"/>
      </dsp:txXfrm>
    </dsp:sp>
    <dsp:sp modelId="{13F215B2-3775-4D9F-8C04-2805C0C706DA}">
      <dsp:nvSpPr>
        <dsp:cNvPr id="0" name=""/>
        <dsp:cNvSpPr/>
      </dsp:nvSpPr>
      <dsp:spPr>
        <a:xfrm rot="5400000">
          <a:off x="1710543" y="737382"/>
          <a:ext cx="471632" cy="1363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10543" y="737382"/>
        <a:ext cx="471632" cy="1363166"/>
      </dsp:txXfrm>
    </dsp:sp>
    <dsp:sp modelId="{8D1D77F9-78F5-4AD3-9707-2F40CF163DB1}">
      <dsp:nvSpPr>
        <dsp:cNvPr id="0" name=""/>
        <dsp:cNvSpPr/>
      </dsp:nvSpPr>
      <dsp:spPr>
        <a:xfrm>
          <a:off x="-74138" y="1687743"/>
          <a:ext cx="3805876" cy="46830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hyper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греч. над, сверх - приставка, указывающая на превышение нормы;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tensio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лат. - напряжение; 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tonos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от греч. - напряжение. Таким образом, термины "гипертензия" и "гипертония" по сути дела обозначают одно и то же - "</a:t>
          </a:r>
          <a:r>
            <a:rPr lang="ru-RU" sz="20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сверхнапряжение</a:t>
          </a:r>
          <a:r>
            <a:rPr lang="ru-RU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</a:t>
          </a:r>
          <a:endParaRPr lang="ru-RU" sz="20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4138" y="1687743"/>
        <a:ext cx="3805876" cy="468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mail.ru/disease/ateroskleroz/" TargetMode="External"/><Relationship Id="rId2" Type="http://schemas.openxmlformats.org/officeDocument/2006/relationships/hyperlink" Target="https://health.mail.ru/drug/rubric/C01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0%D1%80%D1%82%D0%B5%D1%80%D0%B8%D0%B0%D0%BB%D1%8C%D0%BD%D0%BE%D0%B5_%D0%B4%D0%B0%D0%B2%D0%BB%D0%B5%D0%BD%D0%B8%D0%B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.mail.ru/disease/serdechnaya_nedostatochnost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Артериальная гипотензия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Этимология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Инфаркт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(от лат.(латинский)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infarcio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набиваю), очаг омертвения (некроза) органа или ткани, возникающий в результате прекращения кровоснабжения.</a:t>
            </a: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Миокард-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(от мио … и греч.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kardia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сердце) (сердечная мышца), мышечная ткань сердца, составляющая основную часть его массы.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Инфаркт миокарда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это некроз (гибель клеток) участка сердечной мышцы в  результате нарушения его   кровоснабжения. Погибшие клетки миокарда (сердечной мышцы) перестают выполнять свои функции и замещаются рубцовой тканью.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Инфаркт миокарда является опасным заболеванием, которое имеет высокий процент смертельных исходов.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инфаркт миокарда симпт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3016"/>
            <a:ext cx="48473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100945"/>
            <a:ext cx="87484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инфаркта миокарда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 симптомом инфаркта миокарда является боль: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характеру – интенсивная, сильная сжимающая или давящая, нередко ощущается чувство тяжести или нехватки воздуха;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Расположение  боли – за грудиной или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предсердечной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области, то есть по левому краю грудины;   боль отдает в левую руку, левое плечо либо обе руки, область шеи, нижнюю челюсть, между лопаток, левую подлопаточную область;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боль возникает после интенсивной нагрузки;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 – более 10 минут,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приема нитроглицерина боль не проходит.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Кожные покровы становятся очень бледными, выступает холодный липкий пот.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Обморочное состояние.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сердечного ритма, дыхания с одышкой  или в виде болей в животе (иногда).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Небольшое повышение температуры тела (в некоторых случаях).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инфаркт миокарда симпт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2855640" cy="190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Картинки по запросу инфаркт миокарда симптом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797152"/>
            <a:ext cx="2635752" cy="1847106"/>
          </a:xfrm>
          <a:prstGeom prst="rect">
            <a:avLst/>
          </a:prstGeom>
          <a:noFill/>
        </p:spPr>
      </p:pic>
      <p:pic>
        <p:nvPicPr>
          <p:cNvPr id="10244" name="Picture 4" descr="Необычные симптомы инфарк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626360" cy="1768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12845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Атеросклероза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коронарных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артерий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Спазма коронарных сосудов на фоне атеросклероза или без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Тромбоза коронарных артерий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 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факторам,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способствующим возникновению инфаркта миокарда, относятся: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наследственность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высокий уровень холестерина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злоупотребление табаком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ожирение;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высокое кровяное давление (артериальная  гипертензия);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диабет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регулярной физической активности, малоподвижный образ жизни;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чрезмерное употребление жирной пищи;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психоэмоциональные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стрессы;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особенности характера (нетерпеливость, агрессия, жажда соперничать);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мужской пол (мужчины болеют чаще, чем женщины);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пожилой возраст (риск заболевания возрастает с возрастом, особенно после 40 лет).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Осложнения и последствия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Ранние осложнения: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аритмии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острая сердечная недостаточность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перикардит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аневризма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разрыв сердечной стенки на участке инфаркта.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Поздние осложнения инфаркта миокарда: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постинфарктный синдром (позднее осложнение, возникающее через одну, две или несколько недель после инфаркта как иммунологическая реакция на некроз ткани),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тромбоэмболические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нейротрофические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расстройства.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76672"/>
            <a:ext cx="5570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 инфаркта миокарда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460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первом этапе необходимо: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строгий постельный режим;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прием 1 таблетки аспирина (разжевать);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нитраты (группа препаратов, снимающих болевой сердечный приступ и при этом не влияющих на пульс и артериальное давление) под язык, через каждые 5 минут, но не более 3-х раз.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268" y="1412776"/>
            <a:ext cx="67449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СТЕНОКАРДИЯ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Картинки по запросу стенокардия симпто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476250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Стенокардия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которую в народе называют «грудная жаба» — это одна из форм ишемической болезни сердца.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Стенокардия-  Сердечный приступ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приступ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стенокардии) возникает, когда к определенному участку сердечной мышцы не доставляется с кровью необходимое количество кислорода, что приводит к повреждению, ослаблению или некрозу этого участка.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95536" y="764704"/>
            <a:ext cx="82444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сердечных приступов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сердечные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приступы обычно развиваются внезапно, повреждение сердца может развиваться постепенно в течение нескольких лет.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Большинствосердечных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приступов обусловлены закупоркой или спазмом коронарных артерий (сосудов, питающих сердце). Обычно артерии закупориваются при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атеросклерозе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жировые продукты обмена накапливаются на внутренней стенке артерий и формируют бляшки. Сердечные приступы могут быть также результатом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застревания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тромба в узких коронарных артериях. Чаще всего тромбы формируются там, где артерия уже сужена атеросклеротическими бляшками.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b="1" dirty="0" smtClean="0"/>
              <a:t>Артериальная гипотензия</a:t>
            </a:r>
            <a:r>
              <a:rPr lang="ru-RU" dirty="0" smtClean="0"/>
              <a:t> (от </a:t>
            </a:r>
            <a:r>
              <a:rPr lang="ru-RU" dirty="0" err="1" smtClean="0">
                <a:hlinkClick r:id="rId2" tooltip="Древнегреческий язык"/>
              </a:rPr>
              <a:t>др.-греч</a:t>
            </a:r>
            <a:r>
              <a:rPr lang="ru-RU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 </a:t>
            </a:r>
            <a:r>
              <a:rPr lang="ru-RU" dirty="0" err="1" smtClean="0"/>
              <a:t>ὑπό </a:t>
            </a:r>
            <a:r>
              <a:rPr lang="ru-RU" dirty="0" smtClean="0"/>
              <a:t>— под, внизу и 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tensio</a:t>
            </a:r>
            <a:r>
              <a:rPr lang="ru-RU" dirty="0" smtClean="0"/>
              <a:t> — напряжение) — снижение </a:t>
            </a:r>
            <a:r>
              <a:rPr lang="ru-RU" dirty="0" smtClean="0">
                <a:hlinkClick r:id="rId4" tooltip="Артериальное давление"/>
              </a:rPr>
              <a:t>артериального давления</a:t>
            </a:r>
            <a:r>
              <a:rPr lang="ru-RU" dirty="0" smtClean="0"/>
              <a:t> более, чем на 20 % от исходного/обычных значений или в абсолютных цифрах — ниже 90 мм </a:t>
            </a:r>
            <a:r>
              <a:rPr lang="ru-RU" dirty="0" err="1" smtClean="0"/>
              <a:t>рт</a:t>
            </a:r>
            <a:r>
              <a:rPr lang="ru-RU" dirty="0" smtClean="0"/>
              <a:t>. ст. систолического давления или 60 мм </a:t>
            </a:r>
            <a:r>
              <a:rPr lang="ru-RU" dirty="0" err="1" smtClean="0"/>
              <a:t>рт.ст</a:t>
            </a:r>
            <a:r>
              <a:rPr lang="ru-RU" dirty="0" smtClean="0"/>
              <a:t>. среднего артериального давления. Снижение давления может быть острым и хроническим.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Симптомы стенокардии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симптом стенокардии – боль, у которой есть характерные черты: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приступообразная;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характеру – давящая, сжимающая;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локализуется в верхней или средней части грудины;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 отдает в левую руку;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 нарастает постепенно и быстро прекращается после приема нитроглицерина или устранения причины, ее вызвавшей.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Спровоцировать приступ боли могут: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быстрая ходьба, подъем по лестнице, перенос тяжестей;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артериального давления;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обильный прием пищи;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эмоциональный стресс.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374468"/>
            <a:ext cx="8388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Осложнения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Аритмии, например желудочковая тахикардия, фибрилляция желудочков, предсердно-желудочковые блокады. Застойная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807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сердечная недостаточность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(состояние ,при котором неэффективность насосной функции сердца приводит к накоплению жидкости в легких).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Кардиогенный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шок (форма шока, возникающая вторично по отношению к снижению насосной функции сердца).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75108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 приступа стенокардии, безусловно, является важным звеном в предупреждении прогрессирования ИБС и развития осложнений. Лечение ведется по трем направлениям: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воздействие на модифицируемые факторы риска;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медикаментозное лечение;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хирургические методы.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Профилактика стенокардии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Бросьте курить. Примите меры, чтобы снизить артериальное давление, снизить повышенный уровень холестерина в крови. Стремитесь поддерживать оптимальный вес, не отказывайтесь от ежедневной физической активности. При наличии диабета не запускайте это заболевание.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Лечение приступа стенокардии, безусловно, является важным звеном в предупреждении прогрессирования ИБС и развития осложнений. Лечение ведется по трем направлениям: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воздействие на модифицируемые факторы риска;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медикаментозное лечение;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хирургические методы.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721" y="764704"/>
            <a:ext cx="614142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Ишемическая </a:t>
            </a:r>
          </a:p>
          <a:p>
            <a:pPr algn="ctr"/>
            <a:r>
              <a:rPr lang="ru-RU" sz="5400" b="1" i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</a:p>
          <a:p>
            <a:pPr algn="ctr"/>
            <a:r>
              <a:rPr lang="ru-RU" sz="5400" b="1" i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сердца</a:t>
            </a:r>
            <a:endParaRPr lang="ru-RU" sz="5400" b="1" i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3573016"/>
            <a:ext cx="5328593" cy="287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76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75134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такое, ишемическая болезнь сердца?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(ишемическая болезнь сердца) – это заболевание, характеризующееся нарушением кровоснабжения сердца вследствие сужения и закупорки атеросклеротическими бляшками коронарных артерий. В результате прогрессирования атеросклероза просвет сосудов постепенно уменьшается и, как следствие, замедляется кровоток в сердце, в результате чего миокард (сердечная мышца) недополучает необходимое ему питание.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3216721" cy="292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72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464646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488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30980" y="188640"/>
            <a:ext cx="43204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21610" y="1412776"/>
            <a:ext cx="4278382" cy="136815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Нерациональное питание, способствующее повышению в крови уровня холестерина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148064" y="1412776"/>
            <a:ext cx="3672408" cy="1368152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Гиподинамия.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21610" y="3212976"/>
            <a:ext cx="4278382" cy="129614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Курение, злоупотребление алкоголем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5148062" y="4941168"/>
            <a:ext cx="3672409" cy="1584176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Отягощенная наследственность (инфаркты, гипертоническая болезнь у родителей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21610" y="5085184"/>
            <a:ext cx="4278381" cy="129614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стрессы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148063" y="3211163"/>
            <a:ext cx="3672409" cy="129614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Гипертоническая болезнь. Сахарный диабет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2360801" y="980728"/>
            <a:ext cx="2330419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691220" y="980728"/>
            <a:ext cx="21602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95736" y="298746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308304" y="297953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26195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64288" y="462890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26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4656446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08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060848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Первое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стенокардии предложил английский врач Уильям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Геберден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1772 году: «...боль в грудной клетке, возникающая во время ходьбы и заставляющая больного остановиться, в особенности во время ходьбы вскоре после еды. Кажется, что эта боль в случае ее продолжения или усиления способна лишить человека жизни; в момент остановки все неприятные ощущения исчезают. После того, как боль продолжает возникать в течение нескольких месяцев, она перестает немедленно проходить при остановке; и в дальнейшем она будет продолжать возникать не только когда человек идет, но и когда лежит…»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симптомы болезни впервые появляются после 50 лет. В начале возникают только при физической нагрузке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476672"/>
            <a:ext cx="5832648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ИБС</a:t>
            </a:r>
            <a:endParaRPr lang="ru-RU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артериальной гипотензии (</a:t>
            </a:r>
            <a:r>
              <a:rPr lang="ru-RU" dirty="0" smtClean="0"/>
              <a:t>гипотония</a:t>
            </a:r>
            <a:r>
              <a:rPr lang="ru-RU" dirty="0" smtClean="0"/>
              <a:t>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Различают </a:t>
            </a:r>
            <a:r>
              <a:rPr lang="ru-RU" dirty="0" smtClean="0"/>
              <a:t>следующие виды артериальной гипотензии:</a:t>
            </a:r>
          </a:p>
          <a:p>
            <a:r>
              <a:rPr lang="ru-RU" dirty="0" smtClean="0"/>
              <a:t>Острая артериальная гипотензия</a:t>
            </a:r>
          </a:p>
          <a:p>
            <a:r>
              <a:rPr lang="ru-RU" dirty="0" smtClean="0"/>
              <a:t>Хроническая артериальная гипотензия</a:t>
            </a:r>
          </a:p>
          <a:p>
            <a:r>
              <a:rPr lang="ru-RU" dirty="0" smtClean="0"/>
              <a:t>Первичная хроническая артериальная гипотензия</a:t>
            </a:r>
          </a:p>
          <a:p>
            <a:r>
              <a:rPr lang="ru-RU" dirty="0" smtClean="0"/>
              <a:t>Вторичная хроническая артериальная гипотензия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1284884" y="260648"/>
            <a:ext cx="6624736" cy="1008112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ишемической болезни сердца</a:t>
            </a:r>
            <a:endParaRPr lang="ru-RU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одним вырезанным скругленным углом 7"/>
          <p:cNvSpPr/>
          <p:nvPr/>
        </p:nvSpPr>
        <p:spPr>
          <a:xfrm>
            <a:off x="611560" y="2132856"/>
            <a:ext cx="7992888" cy="3888432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симптомами ишемической болезни сердца являются боль за грудиной, боль в области сердца (может распространяться в плечо, руку, шею), чувство сдавливания, тяжести, жжения за грудиной, нехватка воздуха, затрудненный вдох, аритмия (учащенное сердцебиение), тревога, общая слабость, потливость, тошнота, страх смерти. 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99892" y="1484784"/>
            <a:ext cx="2016224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2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0478" y="404664"/>
            <a:ext cx="64183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ИБС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9512" y="1772816"/>
            <a:ext cx="8280920" cy="367240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сердечная недостаточность, то есть снижение насосной функции сердечной мышцы,</a:t>
            </a:r>
          </a:p>
          <a:p>
            <a:pPr>
              <a:buFont typeface="Arial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сердечного ритма или аритмии, чреватые той же сердечной недостаточностью, а порой и внезапной остановкой сердца и некоторые другие осложнения.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73325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Симптомы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слабость, сонливость;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раздражительность;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чувствительность к погодным изменениям;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эмоциональная неустойчивость, апатия;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рассеянность, ухудшение памяти;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вялость по утрам;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повышенная потливость;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нарушение терморегуляции (холодные кисти и стопы);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чувствительность к смене климатических условий;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одышка и сильное сердцебиение при физических нагрузках;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бледность;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головная боль, обычно тупая, стягивающая, распирающая или пульсирующая чаще в лобно-височной или лобно-теменной области;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головокружения;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склонность к укачиванию, тошнота.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8112" y="286892"/>
            <a:ext cx="4820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  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/>
              <a:t>Лечение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Здоровый </a:t>
            </a:r>
            <a:r>
              <a:rPr lang="ru-RU" dirty="0" smtClean="0"/>
              <a:t>образ жизни — лучший способ профилактики гипотонии. Это рациональное питание, физические нагрузки, полноценный отдых и процедуры, укрепляющие сосуды (массаж, контрастный душ, гидромассаж, плавание).</a:t>
            </a:r>
          </a:p>
          <a:p>
            <a:r>
              <a:rPr lang="ru-RU" dirty="0" smtClean="0"/>
              <a:t>Следует избегать стрессов. Важно получать удовольствие от жизнедеятельности, чувствовать себя нужным и незаменимым и в жизни, и в семье. Отрицательные эмоции для гипотоника часто становятся решающим фактором, провоцирующим резкое и сильное снижение артериального давления.</a:t>
            </a:r>
          </a:p>
          <a:p>
            <a:r>
              <a:rPr lang="ru-RU" dirty="0" smtClean="0"/>
              <a:t>Рекомендуется самостоятельно контролировать уровень артериального давления и проходить регулярные профилактические осмотры у кардиолога.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86" y="1668274"/>
            <a:ext cx="8888105" cy="2387600"/>
          </a:xfrm>
        </p:spPr>
        <p:txBody>
          <a:bodyPr/>
          <a:lstStyle/>
          <a:p>
            <a:r>
              <a:rPr lang="ru-RU" b="1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АРТЕРИАЛЬНАЯ ГИПЕРТЕНЗИЯ</a:t>
            </a:r>
            <a:endParaRPr lang="ru-RU" b="1" i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841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08356075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2636912"/>
            <a:ext cx="3240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головные боли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Пульсирующие ощущения в голове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«Мушки» в глазах и шумы в ушах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Тахикардия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Боли в области сердца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 и слабость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Одутловатость лица по утрам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Онемение конечностей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Необъяснимое чувство тревоги</a:t>
            </a:r>
          </a:p>
        </p:txBody>
      </p:sp>
    </p:spTree>
    <p:extLst>
      <p:ext uri="{BB962C8B-B14F-4D97-AF65-F5344CB8AC3E}">
        <p14:creationId xmlns:p14="http://schemas.microsoft.com/office/powerpoint/2010/main" xmlns="" val="32052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230877759"/>
              </p:ext>
            </p:extLst>
          </p:nvPr>
        </p:nvGraphicFramePr>
        <p:xfrm>
          <a:off x="-191121" y="224852"/>
          <a:ext cx="5542613" cy="622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6690" y="2848131"/>
            <a:ext cx="3564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Осложнение: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557049000"/>
              </p:ext>
            </p:extLst>
          </p:nvPr>
        </p:nvGraphicFramePr>
        <p:xfrm>
          <a:off x="5261549" y="224853"/>
          <a:ext cx="3657600" cy="6370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80651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836712"/>
            <a:ext cx="7127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Инфаркт миокарда </a:t>
            </a:r>
            <a:endParaRPr lang="ru-RU" sz="6000" i="1" dirty="0"/>
          </a:p>
        </p:txBody>
      </p:sp>
      <p:pic>
        <p:nvPicPr>
          <p:cNvPr id="12290" name="Picture 2" descr="Картинки по запросу инфаркт миокар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163382" cy="4251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714</Words>
  <Application>Microsoft Office PowerPoint</Application>
  <PresentationFormat>Экран (4:3)</PresentationFormat>
  <Paragraphs>166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Артериальная гипотензия</vt:lpstr>
      <vt:lpstr>Слайд 2</vt:lpstr>
      <vt:lpstr>Классификация артериальной гипотензии (гипотония) </vt:lpstr>
      <vt:lpstr>Слайд 4</vt:lpstr>
      <vt:lpstr> Лечение </vt:lpstr>
      <vt:lpstr>АРТЕРИАЛЬНАЯ ГИПЕРТЕНЗИЯ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14</cp:revision>
  <dcterms:created xsi:type="dcterms:W3CDTF">2017-04-11T02:48:49Z</dcterms:created>
  <dcterms:modified xsi:type="dcterms:W3CDTF">2017-04-11T03:23:55Z</dcterms:modified>
</cp:coreProperties>
</file>