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62" r:id="rId4"/>
    <p:sldId id="257" r:id="rId5"/>
    <p:sldId id="259" r:id="rId6"/>
    <p:sldId id="258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6D3C"/>
    <a:srgbClr val="CCFFFF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62933F-1919-4169-A584-B3D8E6D59795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8C5B3-2576-43BE-A51D-2CB17194C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62933F-1919-4169-A584-B3D8E6D59795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8C5B3-2576-43BE-A51D-2CB17194C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2133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62933F-1919-4169-A584-B3D8E6D59795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8C5B3-2576-43BE-A51D-2CB17194C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D7401-575B-4269-8550-CA1F81C1CE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C3880-B833-4154-93F1-9977D875B7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7E6072-686B-41D3-9E26-690CD0447F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5B257-4A68-43B2-B416-3BEDBC8F04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939CC3-897D-4647-B5E7-9EEE2A0E3B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AF97F-3CFA-4DCE-9F19-73C7B8720F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851E93-D869-48A4-9C5C-868DD6EB34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66B1C6-A6EA-400D-8779-626AA4BF19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62933F-1919-4169-A584-B3D8E6D59795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8C5B3-2576-43BE-A51D-2CB17194C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9E25D1-5D2E-4736-9FEF-58A97048C2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5A370F-4907-44A8-9444-0FDD8EF652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0D829-99C9-4A9B-A7A1-A58323B4A3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62933F-1919-4169-A584-B3D8E6D59795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8C5B3-2576-43BE-A51D-2CB17194C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62933F-1919-4169-A584-B3D8E6D59795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8C5B3-2576-43BE-A51D-2CB17194C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62933F-1919-4169-A584-B3D8E6D59795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8C5B3-2576-43BE-A51D-2CB17194C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62933F-1919-4169-A584-B3D8E6D59795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8C5B3-2576-43BE-A51D-2CB17194C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62933F-1919-4169-A584-B3D8E6D59795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8C5B3-2576-43BE-A51D-2CB17194C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62933F-1919-4169-A584-B3D8E6D59795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8C5B3-2576-43BE-A51D-2CB17194C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62933F-1919-4169-A584-B3D8E6D59795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8C5B3-2576-43BE-A51D-2CB17194C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62933F-1919-4169-A584-B3D8E6D59795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8C5B3-2576-43BE-A51D-2CB17194C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62933F-1919-4169-A584-B3D8E6D59795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8C5B3-2576-43BE-A51D-2CB17194C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62933F-1919-4169-A584-B3D8E6D59795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8C5B3-2576-43BE-A51D-2CB17194C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62933F-1919-4169-A584-B3D8E6D59795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8C5B3-2576-43BE-A51D-2CB17194C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62933F-1919-4169-A584-B3D8E6D59795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8C5B3-2576-43BE-A51D-2CB17194C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62933F-1919-4169-A584-B3D8E6D59795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8C5B3-2576-43BE-A51D-2CB17194C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62933F-1919-4169-A584-B3D8E6D59795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8C5B3-2576-43BE-A51D-2CB17194C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62933F-1919-4169-A584-B3D8E6D59795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8C5B3-2576-43BE-A51D-2CB17194C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62933F-1919-4169-A584-B3D8E6D59795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8C5B3-2576-43BE-A51D-2CB17194C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62933F-1919-4169-A584-B3D8E6D59795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8C5B3-2576-43BE-A51D-2CB17194C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62933F-1919-4169-A584-B3D8E6D59795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8C5B3-2576-43BE-A51D-2CB17194C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762933F-1919-4169-A584-B3D8E6D59795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FE8C5B3-2576-43BE-A51D-2CB17194C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1CC207-6492-4D83-A175-90170C6959D3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CC"/>
            </a:gs>
            <a:gs pos="100000">
              <a:srgbClr val="FFCC99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762933F-1919-4169-A584-B3D8E6D59795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FE8C5B3-2576-43BE-A51D-2CB17194C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11684"/>
          </a:xfrm>
        </p:spPr>
        <p:txBody>
          <a:bodyPr/>
          <a:lstStyle/>
          <a:p>
            <a:r>
              <a:rPr lang="ru-RU" dirty="0" smtClean="0"/>
              <a:t>Шестое</a:t>
            </a:r>
            <a:r>
              <a:rPr lang="ru-RU" dirty="0" smtClean="0"/>
              <a:t> </a:t>
            </a:r>
            <a:r>
              <a:rPr lang="ru-RU" dirty="0" smtClean="0"/>
              <a:t>апреля.</a:t>
            </a:r>
            <a:br>
              <a:rPr lang="ru-RU" dirty="0" smtClean="0"/>
            </a:br>
            <a:r>
              <a:rPr lang="ru-RU" dirty="0" smtClean="0"/>
              <a:t>Классная работа.</a:t>
            </a:r>
            <a:br>
              <a:rPr lang="ru-RU" dirty="0" smtClean="0"/>
            </a:br>
            <a:r>
              <a:rPr lang="ru-RU" dirty="0" smtClean="0"/>
              <a:t>Астрономия – наука о Вселенной.</a:t>
            </a:r>
            <a:br>
              <a:rPr lang="ru-RU" dirty="0" smtClean="0"/>
            </a:br>
            <a:r>
              <a:rPr lang="ru-RU" dirty="0" smtClean="0"/>
              <a:t>Словосочетание.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636"/>
            <a:ext cx="8229600" cy="112552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         6 «А» класс</a:t>
            </a:r>
          </a:p>
          <a:p>
            <a:pPr>
              <a:buNone/>
            </a:pPr>
            <a:r>
              <a:rPr lang="ru-RU" dirty="0" smtClean="0"/>
              <a:t>                                   </a:t>
            </a:r>
            <a:r>
              <a:rPr lang="ru-RU" dirty="0" err="1" smtClean="0"/>
              <a:t>Жетушакова</a:t>
            </a:r>
            <a:r>
              <a:rPr lang="ru-RU" dirty="0" smtClean="0"/>
              <a:t> А.Х</a:t>
            </a:r>
            <a:endParaRPr lang="ru-RU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Сравните</a:t>
            </a: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79512" y="1124744"/>
            <a:ext cx="3820984" cy="500141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4000" dirty="0" smtClean="0"/>
              <a:t>ле</a:t>
            </a:r>
            <a:r>
              <a:rPr lang="ru-RU" sz="4000" dirty="0" smtClean="0">
                <a:solidFill>
                  <a:srgbClr val="FF0000"/>
                </a:solidFill>
              </a:rPr>
              <a:t>ст</a:t>
            </a:r>
            <a:r>
              <a:rPr lang="ru-RU" sz="4000" dirty="0" smtClean="0"/>
              <a:t>ница</a:t>
            </a:r>
          </a:p>
          <a:p>
            <a:pPr>
              <a:buNone/>
            </a:pPr>
            <a:r>
              <a:rPr lang="ru-RU" sz="4000" dirty="0" smtClean="0"/>
              <a:t>к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ртина</a:t>
            </a:r>
          </a:p>
          <a:p>
            <a:pPr>
              <a:buNone/>
            </a:pPr>
            <a:r>
              <a:rPr lang="ru-RU" sz="4000" dirty="0" smtClean="0"/>
              <a:t>к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ртоф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ль</a:t>
            </a:r>
          </a:p>
          <a:p>
            <a:pPr>
              <a:buNone/>
            </a:pPr>
            <a:r>
              <a:rPr lang="ru-RU" sz="4000" dirty="0" smtClean="0"/>
              <a:t>п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года</a:t>
            </a:r>
          </a:p>
          <a:p>
            <a:pPr>
              <a:buNone/>
            </a:pPr>
            <a:r>
              <a:rPr lang="ru-RU" sz="4000" dirty="0" smtClean="0"/>
              <a:t>ов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щи</a:t>
            </a:r>
          </a:p>
          <a:p>
            <a:pPr>
              <a:buNone/>
            </a:pPr>
            <a:r>
              <a:rPr lang="ru-RU" sz="4000" dirty="0" smtClean="0"/>
              <a:t>чу</a:t>
            </a:r>
            <a:r>
              <a:rPr lang="ru-RU" sz="4000" dirty="0" smtClean="0">
                <a:solidFill>
                  <a:srgbClr val="FF0000"/>
                </a:solidFill>
              </a:rPr>
              <a:t>в</a:t>
            </a:r>
            <a:r>
              <a:rPr lang="ru-RU" sz="4000" dirty="0" smtClean="0"/>
              <a:t>ство</a:t>
            </a:r>
            <a:endParaRPr lang="ru-RU" sz="40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071934" y="1124744"/>
            <a:ext cx="4892554" cy="497283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4000" dirty="0" smtClean="0"/>
              <a:t>ч</a:t>
            </a:r>
            <a:r>
              <a:rPr lang="ru-RU" sz="4000" dirty="0" smtClean="0">
                <a:solidFill>
                  <a:srgbClr val="FF0000"/>
                </a:solidFill>
              </a:rPr>
              <a:t>у</a:t>
            </a:r>
            <a:r>
              <a:rPr lang="ru-RU" sz="4000" dirty="0" smtClean="0"/>
              <a:t>де</a:t>
            </a:r>
            <a:r>
              <a:rPr lang="ru-RU" sz="4000" dirty="0" smtClean="0">
                <a:solidFill>
                  <a:srgbClr val="FF0000"/>
                </a:solidFill>
              </a:rPr>
              <a:t>сн</a:t>
            </a:r>
            <a:r>
              <a:rPr lang="ru-RU" sz="4000" dirty="0" smtClean="0"/>
              <a:t>ая лестница</a:t>
            </a:r>
          </a:p>
          <a:p>
            <a:pPr>
              <a:buNone/>
            </a:pPr>
            <a:r>
              <a:rPr lang="ru-RU" sz="4000" dirty="0" smtClean="0"/>
              <a:t>изве</a:t>
            </a:r>
            <a:r>
              <a:rPr lang="ru-RU" sz="4000" dirty="0" smtClean="0">
                <a:solidFill>
                  <a:srgbClr val="FF0000"/>
                </a:solidFill>
              </a:rPr>
              <a:t>ст</a:t>
            </a:r>
            <a:r>
              <a:rPr lang="ru-RU" sz="4000" dirty="0" smtClean="0"/>
              <a:t>ная картина</a:t>
            </a:r>
          </a:p>
          <a:p>
            <a:pPr>
              <a:buNone/>
            </a:pPr>
            <a:r>
              <a:rPr lang="ru-RU" sz="4000" dirty="0" smtClean="0"/>
              <a:t>свеж</a:t>
            </a:r>
            <a:r>
              <a:rPr lang="ru-RU" sz="4000" dirty="0" smtClean="0">
                <a:solidFill>
                  <a:srgbClr val="FF0000"/>
                </a:solidFill>
              </a:rPr>
              <a:t>и</a:t>
            </a:r>
            <a:r>
              <a:rPr lang="ru-RU" sz="4000" dirty="0" smtClean="0"/>
              <a:t>й картофель</a:t>
            </a:r>
          </a:p>
          <a:p>
            <a:pPr>
              <a:buNone/>
            </a:pPr>
            <a:r>
              <a:rPr lang="ru-RU" sz="4000" dirty="0" smtClean="0"/>
              <a:t>дож</a:t>
            </a:r>
            <a:r>
              <a:rPr lang="ru-RU" sz="4000" dirty="0" smtClean="0">
                <a:solidFill>
                  <a:srgbClr val="FF0000"/>
                </a:solidFill>
              </a:rPr>
              <a:t>д</a:t>
            </a:r>
            <a:r>
              <a:rPr lang="ru-RU" sz="4000" dirty="0" smtClean="0"/>
              <a:t>ливая погода</a:t>
            </a:r>
          </a:p>
          <a:p>
            <a:pPr>
              <a:buNone/>
            </a:pPr>
            <a:r>
              <a:rPr lang="ru-RU" sz="4000" dirty="0" smtClean="0"/>
              <a:t>поз</a:t>
            </a:r>
            <a:r>
              <a:rPr lang="ru-RU" sz="4000" dirty="0" smtClean="0">
                <a:solidFill>
                  <a:srgbClr val="FF0000"/>
                </a:solidFill>
              </a:rPr>
              <a:t>д</a:t>
            </a:r>
            <a:r>
              <a:rPr lang="ru-RU" sz="4000" dirty="0" smtClean="0"/>
              <a:t>ние овощи</a:t>
            </a:r>
          </a:p>
          <a:p>
            <a:pPr>
              <a:buNone/>
            </a:pPr>
            <a:r>
              <a:rPr lang="ru-RU" sz="4000" dirty="0" smtClean="0"/>
              <a:t>радос</a:t>
            </a:r>
            <a:r>
              <a:rPr lang="ru-RU" sz="4000" dirty="0" smtClean="0">
                <a:solidFill>
                  <a:srgbClr val="FF0000"/>
                </a:solidFill>
              </a:rPr>
              <a:t>т</a:t>
            </a:r>
            <a:r>
              <a:rPr lang="ru-RU" sz="4000" dirty="0" smtClean="0"/>
              <a:t>н</a:t>
            </a:r>
            <a:r>
              <a:rPr lang="ru-RU" sz="4000" dirty="0" smtClean="0">
                <a:solidFill>
                  <a:srgbClr val="FF0000"/>
                </a:solidFill>
              </a:rPr>
              <a:t>ое</a:t>
            </a:r>
            <a:r>
              <a:rPr lang="ru-RU" sz="4000" dirty="0" smtClean="0"/>
              <a:t> чувство</a:t>
            </a:r>
            <a:endParaRPr lang="ru-RU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Связь слов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sz="4800" dirty="0" smtClean="0">
                <a:solidFill>
                  <a:srgbClr val="C00000"/>
                </a:solidFill>
              </a:rPr>
              <a:t>какая?</a:t>
            </a: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     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                 </a:t>
            </a:r>
            <a:r>
              <a:rPr lang="ru-RU" sz="4000" b="1" dirty="0" smtClean="0">
                <a:solidFill>
                  <a:srgbClr val="002060"/>
                </a:solidFill>
              </a:rPr>
              <a:t>ж. р., ед. ч.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          </a:t>
            </a:r>
            <a:r>
              <a:rPr lang="ru-RU" b="1" dirty="0" smtClean="0">
                <a:solidFill>
                  <a:srgbClr val="00B050"/>
                </a:solidFill>
              </a:rPr>
              <a:t>прил.                      сущ.      </a:t>
            </a:r>
            <a:r>
              <a:rPr lang="ru-RU" sz="5400" b="1" dirty="0" smtClean="0">
                <a:solidFill>
                  <a:srgbClr val="00B050"/>
                </a:solidFill>
              </a:rPr>
              <a:t>      </a:t>
            </a:r>
            <a:endParaRPr lang="ru-RU" b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Чудесная      лестница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Выгнутая вверх стрелка 4"/>
          <p:cNvSpPr/>
          <p:nvPr/>
        </p:nvSpPr>
        <p:spPr>
          <a:xfrm flipH="1">
            <a:off x="2483768" y="3284984"/>
            <a:ext cx="3571900" cy="493796"/>
          </a:xfrm>
          <a:prstGeom prst="curved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четверенная стрелка 5"/>
          <p:cNvSpPr/>
          <p:nvPr/>
        </p:nvSpPr>
        <p:spPr>
          <a:xfrm rot="8434543">
            <a:off x="5930565" y="4159699"/>
            <a:ext cx="379349" cy="332502"/>
          </a:xfrm>
          <a:prstGeom prst="quad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2400" cy="1143000"/>
          </a:xfrm>
        </p:spPr>
        <p:txBody>
          <a:bodyPr/>
          <a:lstStyle/>
          <a:p>
            <a:r>
              <a:rPr lang="ru-RU" dirty="0" smtClean="0"/>
              <a:t>Словосочетания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571612"/>
            <a:ext cx="4427984" cy="4737708"/>
          </a:xfrm>
          <a:solidFill>
            <a:srgbClr val="CCFFFF"/>
          </a:solidFill>
        </p:spPr>
        <p:txBody>
          <a:bodyPr/>
          <a:lstStyle/>
          <a:p>
            <a:pPr>
              <a:buNone/>
            </a:pPr>
            <a:r>
              <a:rPr lang="ru-RU" sz="3600" dirty="0" smtClean="0"/>
              <a:t>   Съел м..</a:t>
            </a:r>
            <a:r>
              <a:rPr lang="ru-RU" sz="3600" dirty="0" err="1" smtClean="0"/>
              <a:t>рко</a:t>
            </a:r>
            <a:r>
              <a:rPr lang="ru-RU" sz="3600" dirty="0" smtClean="0"/>
              <a:t>..</a:t>
            </a:r>
            <a:r>
              <a:rPr lang="ru-RU" sz="3600" dirty="0" err="1" smtClean="0"/>
              <a:t>ку</a:t>
            </a:r>
            <a:r>
              <a:rPr lang="ru-RU" sz="3600" dirty="0" smtClean="0"/>
              <a:t>, в..</a:t>
            </a:r>
            <a:r>
              <a:rPr lang="ru-RU" sz="3600" dirty="0" err="1" smtClean="0"/>
              <a:t>рен</a:t>
            </a:r>
            <a:r>
              <a:rPr lang="ru-RU" sz="3600" dirty="0" smtClean="0"/>
              <a:t>..е из </a:t>
            </a:r>
            <a:r>
              <a:rPr lang="ru-RU" sz="3600" dirty="0" err="1" smtClean="0"/>
              <a:t>яг</a:t>
            </a:r>
            <a:r>
              <a:rPr lang="ru-RU" sz="3600" dirty="0" smtClean="0"/>
              <a:t>..</a:t>
            </a:r>
            <a:r>
              <a:rPr lang="ru-RU" sz="3600" dirty="0" err="1" smtClean="0"/>
              <a:t>д</a:t>
            </a:r>
            <a:r>
              <a:rPr lang="ru-RU" sz="3600" dirty="0" smtClean="0"/>
              <a:t>, подъём (в) гору, к..</a:t>
            </a:r>
            <a:r>
              <a:rPr lang="ru-RU" sz="3600" dirty="0" err="1" smtClean="0"/>
              <a:t>лос</a:t>
            </a:r>
            <a:r>
              <a:rPr lang="ru-RU" sz="3600" dirty="0" smtClean="0"/>
              <a:t>..я </a:t>
            </a:r>
            <a:r>
              <a:rPr lang="ru-RU" sz="3600" dirty="0" err="1" smtClean="0"/>
              <a:t>пш</a:t>
            </a:r>
            <a:r>
              <a:rPr lang="ru-RU" sz="3600" dirty="0" smtClean="0"/>
              <a:t>..</a:t>
            </a:r>
            <a:r>
              <a:rPr lang="ru-RU" sz="3600" dirty="0" err="1" smtClean="0"/>
              <a:t>ни-цы</a:t>
            </a:r>
            <a:r>
              <a:rPr lang="ru-RU" sz="3600" dirty="0" smtClean="0"/>
              <a:t>, въезд (в) </a:t>
            </a:r>
            <a:r>
              <a:rPr lang="ru-RU" sz="3600" dirty="0" err="1" smtClean="0"/>
              <a:t>го-р</a:t>
            </a:r>
            <a:r>
              <a:rPr lang="ru-RU" sz="3600" dirty="0" smtClean="0"/>
              <a:t>..д.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27984" y="1556792"/>
            <a:ext cx="4716016" cy="4752528"/>
          </a:xfrm>
          <a:solidFill>
            <a:srgbClr val="CCFF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4000" dirty="0" smtClean="0"/>
              <a:t>С</a:t>
            </a:r>
            <a:r>
              <a:rPr lang="ru-RU" sz="4000" dirty="0" smtClean="0">
                <a:solidFill>
                  <a:srgbClr val="FF0000"/>
                </a:solidFill>
              </a:rPr>
              <a:t>ъ</a:t>
            </a:r>
            <a:r>
              <a:rPr lang="ru-RU" sz="4000" dirty="0" smtClean="0"/>
              <a:t>ел м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рко</a:t>
            </a:r>
            <a:r>
              <a:rPr lang="ru-RU" sz="4000" dirty="0" smtClean="0">
                <a:solidFill>
                  <a:srgbClr val="FF0000"/>
                </a:solidFill>
              </a:rPr>
              <a:t>в</a:t>
            </a:r>
            <a:r>
              <a:rPr lang="ru-RU" sz="4000" dirty="0" smtClean="0"/>
              <a:t>ку,</a:t>
            </a:r>
          </a:p>
          <a:p>
            <a:pPr>
              <a:buNone/>
            </a:pPr>
            <a:r>
              <a:rPr lang="ru-RU" sz="4000" dirty="0" smtClean="0"/>
              <a:t>в</a:t>
            </a:r>
            <a:r>
              <a:rPr lang="ru-RU" sz="4000" dirty="0" smtClean="0">
                <a:solidFill>
                  <a:srgbClr val="FF0000"/>
                </a:solidFill>
              </a:rPr>
              <a:t>а</a:t>
            </a:r>
            <a:r>
              <a:rPr lang="ru-RU" sz="4000" dirty="0" smtClean="0"/>
              <a:t>рен</a:t>
            </a:r>
            <a:r>
              <a:rPr lang="ru-RU" sz="4000" dirty="0" smtClean="0">
                <a:solidFill>
                  <a:srgbClr val="FF0000"/>
                </a:solidFill>
              </a:rPr>
              <a:t>ь</a:t>
            </a:r>
            <a:r>
              <a:rPr lang="ru-RU" sz="4000" dirty="0" smtClean="0"/>
              <a:t>е из яг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д,</a:t>
            </a:r>
          </a:p>
          <a:p>
            <a:pPr>
              <a:buNone/>
            </a:pPr>
            <a:r>
              <a:rPr lang="ru-RU" sz="4000" dirty="0" smtClean="0"/>
              <a:t>под</a:t>
            </a:r>
            <a:r>
              <a:rPr lang="ru-RU" sz="4000" dirty="0" smtClean="0">
                <a:solidFill>
                  <a:srgbClr val="FF0000"/>
                </a:solidFill>
              </a:rPr>
              <a:t>ъ</a:t>
            </a:r>
            <a:r>
              <a:rPr lang="ru-RU" sz="4000" dirty="0" smtClean="0"/>
              <a:t>ём </a:t>
            </a:r>
            <a:r>
              <a:rPr lang="ru-RU" sz="4000" dirty="0" smtClean="0">
                <a:solidFill>
                  <a:srgbClr val="FF0000"/>
                </a:solidFill>
              </a:rPr>
              <a:t>в</a:t>
            </a:r>
            <a:r>
              <a:rPr lang="ru-RU" sz="4000" dirty="0" smtClean="0"/>
              <a:t> гору,</a:t>
            </a:r>
          </a:p>
          <a:p>
            <a:pPr>
              <a:buNone/>
            </a:pPr>
            <a:r>
              <a:rPr lang="ru-RU" sz="4000" dirty="0" smtClean="0"/>
              <a:t>к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лос</a:t>
            </a:r>
            <a:r>
              <a:rPr lang="ru-RU" sz="4000" dirty="0" smtClean="0">
                <a:solidFill>
                  <a:srgbClr val="FF0000"/>
                </a:solidFill>
              </a:rPr>
              <a:t>ь</a:t>
            </a:r>
            <a:r>
              <a:rPr lang="ru-RU" sz="4000" dirty="0" smtClean="0"/>
              <a:t>я пш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ницы,</a:t>
            </a:r>
          </a:p>
          <a:p>
            <a:pPr>
              <a:buNone/>
            </a:pPr>
            <a:r>
              <a:rPr lang="ru-RU" sz="4000" dirty="0" smtClean="0"/>
              <a:t>в</a:t>
            </a:r>
            <a:r>
              <a:rPr lang="ru-RU" sz="4000" dirty="0" smtClean="0">
                <a:solidFill>
                  <a:srgbClr val="FF0000"/>
                </a:solidFill>
              </a:rPr>
              <a:t>ъ</a:t>
            </a:r>
            <a:r>
              <a:rPr lang="ru-RU" sz="4000" dirty="0" smtClean="0"/>
              <a:t>езд </a:t>
            </a:r>
            <a:r>
              <a:rPr lang="ru-RU" sz="4000" dirty="0" smtClean="0">
                <a:solidFill>
                  <a:srgbClr val="FF0000"/>
                </a:solidFill>
              </a:rPr>
              <a:t>в</a:t>
            </a:r>
            <a:r>
              <a:rPr lang="ru-RU" sz="4000" dirty="0" smtClean="0"/>
              <a:t> гор</a:t>
            </a:r>
            <a:r>
              <a:rPr lang="ru-RU" sz="4000" dirty="0" smtClean="0">
                <a:solidFill>
                  <a:srgbClr val="FF0000"/>
                </a:solidFill>
              </a:rPr>
              <a:t>о</a:t>
            </a:r>
            <a:r>
              <a:rPr lang="ru-RU" sz="4000" dirty="0" smtClean="0"/>
              <a:t>д.</a:t>
            </a:r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i="1" dirty="0" smtClean="0">
                <a:solidFill>
                  <a:srgbClr val="00B0F0"/>
                </a:solidFill>
              </a:rPr>
              <a:t>Найди границы</a:t>
            </a:r>
            <a:endParaRPr lang="ru-RU" b="1" i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4525963"/>
          </a:xfrm>
        </p:spPr>
        <p:txBody>
          <a:bodyPr/>
          <a:lstStyle/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Почему подснежники растут зимой почему спешат цвести эти цветы очень любят свет в голом лесу света очень много зацветай же скорей, весен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ний цветок</a:t>
            </a:r>
          </a:p>
          <a:p>
            <a:r>
              <a:rPr lang="ru-RU" sz="3600" dirty="0" smtClean="0">
                <a:solidFill>
                  <a:srgbClr val="2D6D3C"/>
                </a:solidFill>
              </a:rPr>
              <a:t>Почему подснежники растут зимой? Почему спешат цвести? Эти цветы очень любят свет. В голом лесу света очень много. Зацветай же скорей, весенний цветок!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по учебнику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Упражнение 6 на стр. 132</a:t>
            </a:r>
          </a:p>
          <a:p>
            <a:pPr>
              <a:buNone/>
            </a:pPr>
            <a:r>
              <a:rPr lang="ru-RU" dirty="0" smtClean="0"/>
              <a:t>  Замените существительные глаголами и запишите полученные словосочетания. С любыми тремя словосочетаниями составьте различные по цели высказывания предложения.</a:t>
            </a:r>
            <a:endParaRPr lang="ru-RU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21">
  <a:themeElements>
    <a:clrScheme name="">
      <a:dk1>
        <a:srgbClr val="000000"/>
      </a:dk1>
      <a:lt1>
        <a:srgbClr val="800000"/>
      </a:lt1>
      <a:dk2>
        <a:srgbClr val="A50021"/>
      </a:dk2>
      <a:lt2>
        <a:srgbClr val="C0C0C0"/>
      </a:lt2>
      <a:accent1>
        <a:srgbClr val="FF9900"/>
      </a:accent1>
      <a:accent2>
        <a:srgbClr val="CC0000"/>
      </a:accent2>
      <a:accent3>
        <a:srgbClr val="C0AAAA"/>
      </a:accent3>
      <a:accent4>
        <a:srgbClr val="000000"/>
      </a:accent4>
      <a:accent5>
        <a:srgbClr val="FFCAAA"/>
      </a:accent5>
      <a:accent6>
        <a:srgbClr val="B90000"/>
      </a:accent6>
      <a:hlink>
        <a:srgbClr val="FF33CC"/>
      </a:hlink>
      <a:folHlink>
        <a:srgbClr val="FFCC00"/>
      </a:folHlink>
    </a:clrScheme>
    <a:fontScheme name="1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006">
  <a:themeElements>
    <a:clrScheme name="006 3">
      <a:dk1>
        <a:srgbClr val="C0C0C0"/>
      </a:dk1>
      <a:lt1>
        <a:srgbClr val="FFFFFF"/>
      </a:lt1>
      <a:dk2>
        <a:srgbClr val="800000"/>
      </a:dk2>
      <a:lt2>
        <a:srgbClr val="FFCC99"/>
      </a:lt2>
      <a:accent1>
        <a:srgbClr val="FF9900"/>
      </a:accent1>
      <a:accent2>
        <a:srgbClr val="CC0000"/>
      </a:accent2>
      <a:accent3>
        <a:srgbClr val="C0AAAA"/>
      </a:accent3>
      <a:accent4>
        <a:srgbClr val="DADADA"/>
      </a:accent4>
      <a:accent5>
        <a:srgbClr val="FFCAAA"/>
      </a:accent5>
      <a:accent6>
        <a:srgbClr val="B90000"/>
      </a:accent6>
      <a:hlink>
        <a:srgbClr val="FF33CC"/>
      </a:hlink>
      <a:folHlink>
        <a:srgbClr val="FFCC00"/>
      </a:folHlink>
    </a:clrScheme>
    <a:fontScheme name="00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06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6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6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6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6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6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6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6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6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6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6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6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6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6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6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6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17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Тема21</Template>
  <TotalTime>134</TotalTime>
  <Words>197</Words>
  <Application>Microsoft Office PowerPoint</Application>
  <PresentationFormat>Экран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Тема21</vt:lpstr>
      <vt:lpstr>006</vt:lpstr>
      <vt:lpstr>Тема17</vt:lpstr>
      <vt:lpstr>Шестое апреля. Классная работа. Астрономия – наука о Вселенной. Словосочетание.</vt:lpstr>
      <vt:lpstr>Сравните</vt:lpstr>
      <vt:lpstr>Связь слов</vt:lpstr>
      <vt:lpstr>Словосочетания </vt:lpstr>
      <vt:lpstr>Найди границы</vt:lpstr>
      <vt:lpstr>Работа по учебнику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</dc:title>
  <dc:creator>курмаш</dc:creator>
  <cp:lastModifiedBy>asus</cp:lastModifiedBy>
  <cp:revision>14</cp:revision>
  <dcterms:created xsi:type="dcterms:W3CDTF">2009-12-08T19:17:13Z</dcterms:created>
  <dcterms:modified xsi:type="dcterms:W3CDTF">2021-04-06T02:06:50Z</dcterms:modified>
</cp:coreProperties>
</file>