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sldIdLst>
    <p:sldId id="256" r:id="rId2"/>
    <p:sldId id="262" r:id="rId3"/>
    <p:sldId id="257" r:id="rId4"/>
    <p:sldId id="259" r:id="rId5"/>
    <p:sldId id="260" r:id="rId6"/>
  </p:sldIdLst>
  <p:sldSz cx="8640763" cy="673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1">
          <p15:clr>
            <a:srgbClr val="A4A3A4"/>
          </p15:clr>
        </p15:guide>
        <p15:guide id="2" pos="27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E6B4DC"/>
    <a:srgbClr val="FF66CC"/>
    <a:srgbClr val="CC99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52" y="84"/>
      </p:cViewPr>
      <p:guideLst>
        <p:guide orient="horz" pos="2121"/>
        <p:guide pos="27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59E4A-9BF4-4D2F-B4A6-7F98D7E308B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685800"/>
            <a:ext cx="44005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326F8-62D4-47B1-B2EF-7658EBAF4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4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000" y="-8313"/>
            <a:ext cx="8665147" cy="674921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8374" y="2360562"/>
            <a:ext cx="5506047" cy="1616196"/>
          </a:xfrm>
        </p:spPr>
        <p:txBody>
          <a:bodyPr anchor="b">
            <a:noAutofit/>
          </a:bodyPr>
          <a:lstStyle>
            <a:lvl1pPr algn="r">
              <a:defRPr sz="5103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8374" y="3976757"/>
            <a:ext cx="5506047" cy="107684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6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75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1" y="598453"/>
            <a:ext cx="5998370" cy="3341358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51" y="4388650"/>
            <a:ext cx="5998370" cy="1542234"/>
          </a:xfrm>
        </p:spPr>
        <p:txBody>
          <a:bodyPr anchor="ctr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897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240" y="598452"/>
            <a:ext cx="5738001" cy="2967326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40477" y="3565778"/>
            <a:ext cx="5121527" cy="3740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1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388650"/>
            <a:ext cx="5998371" cy="1542234"/>
          </a:xfrm>
        </p:spPr>
        <p:txBody>
          <a:bodyPr anchor="ctr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56145" y="775924"/>
            <a:ext cx="432151" cy="574082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76342" y="2833770"/>
            <a:ext cx="432151" cy="574082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948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49" y="1896658"/>
            <a:ext cx="5998371" cy="2547997"/>
          </a:xfrm>
        </p:spPr>
        <p:txBody>
          <a:bodyPr anchor="b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444655"/>
            <a:ext cx="5998371" cy="1486229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11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240" y="598452"/>
            <a:ext cx="5738001" cy="2967326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048" y="3939811"/>
            <a:ext cx="5998372" cy="50484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444655"/>
            <a:ext cx="5998371" cy="1486229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56145" y="775924"/>
            <a:ext cx="432151" cy="574082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76342" y="2833770"/>
            <a:ext cx="432151" cy="574082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792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955" y="598452"/>
            <a:ext cx="5992465" cy="2967326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048" y="3939811"/>
            <a:ext cx="5998372" cy="50484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8">
                <a:solidFill>
                  <a:schemeClr val="accent1"/>
                </a:solidFill>
              </a:defRPr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444655"/>
            <a:ext cx="5998371" cy="1486229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80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450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48353" y="598453"/>
            <a:ext cx="924943" cy="515541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050" y="598453"/>
            <a:ext cx="4909119" cy="51554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335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8322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49" y="2651478"/>
            <a:ext cx="5998371" cy="1793178"/>
          </a:xfrm>
        </p:spPr>
        <p:txBody>
          <a:bodyPr anchor="b"/>
          <a:lstStyle>
            <a:lvl1pPr algn="l">
              <a:defRPr sz="378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49" y="4444655"/>
            <a:ext cx="5998371" cy="844666"/>
          </a:xfrm>
        </p:spPr>
        <p:txBody>
          <a:bodyPr anchor="t"/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535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1" y="598452"/>
            <a:ext cx="5998370" cy="12966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51" y="2121079"/>
            <a:ext cx="2918156" cy="3809804"/>
          </a:xfrm>
        </p:spPr>
        <p:txBody>
          <a:bodyPr>
            <a:normAutofit/>
          </a:bodyPr>
          <a:lstStyle>
            <a:lvl1pPr>
              <a:defRPr sz="1701"/>
            </a:lvl1pPr>
            <a:lvl2pPr>
              <a:defRPr sz="1512"/>
            </a:lvl2pPr>
            <a:lvl3pPr>
              <a:defRPr sz="1323"/>
            </a:lvl3pPr>
            <a:lvl4pPr>
              <a:defRPr sz="1134"/>
            </a:lvl4pPr>
            <a:lvl5pPr>
              <a:defRPr sz="1134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6264" y="2121080"/>
            <a:ext cx="2918157" cy="3809805"/>
          </a:xfrm>
        </p:spPr>
        <p:txBody>
          <a:bodyPr>
            <a:normAutofit/>
          </a:bodyPr>
          <a:lstStyle>
            <a:lvl1pPr>
              <a:defRPr sz="1701"/>
            </a:lvl1pPr>
            <a:lvl2pPr>
              <a:defRPr sz="1512"/>
            </a:lvl2pPr>
            <a:lvl3pPr>
              <a:defRPr sz="1323"/>
            </a:lvl3pPr>
            <a:lvl4pPr>
              <a:defRPr sz="1134"/>
            </a:lvl4pPr>
            <a:lvl5pPr>
              <a:defRPr sz="1134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0101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0" y="598452"/>
            <a:ext cx="5998369" cy="129664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50" y="2121465"/>
            <a:ext cx="2920578" cy="565724"/>
          </a:xfrm>
        </p:spPr>
        <p:txBody>
          <a:bodyPr anchor="b">
            <a:noAutofit/>
          </a:bodyPr>
          <a:lstStyle>
            <a:lvl1pPr marL="0" indent="0">
              <a:buNone/>
              <a:defRPr sz="2268" b="0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50" y="2687190"/>
            <a:ext cx="2920578" cy="324369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3841" y="2121465"/>
            <a:ext cx="2920578" cy="565724"/>
          </a:xfrm>
        </p:spPr>
        <p:txBody>
          <a:bodyPr anchor="b">
            <a:noAutofit/>
          </a:bodyPr>
          <a:lstStyle>
            <a:lvl1pPr marL="0" indent="0">
              <a:buNone/>
              <a:defRPr sz="2268" b="0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3841" y="2687190"/>
            <a:ext cx="2920578" cy="324369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3381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0" y="598452"/>
            <a:ext cx="5998370" cy="12966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9877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9569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0" y="1471199"/>
            <a:ext cx="2636625" cy="1255087"/>
          </a:xfrm>
        </p:spPr>
        <p:txBody>
          <a:bodyPr anchor="b">
            <a:normAutofit/>
          </a:bodyPr>
          <a:lstStyle>
            <a:lvl1pPr>
              <a:defRPr sz="189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731" y="505509"/>
            <a:ext cx="3199688" cy="542537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50" y="2726285"/>
            <a:ext cx="2636625" cy="25371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324041" indent="0">
              <a:buNone/>
              <a:defRPr sz="992"/>
            </a:lvl2pPr>
            <a:lvl3pPr marL="648081" indent="0">
              <a:buNone/>
              <a:defRPr sz="851"/>
            </a:lvl3pPr>
            <a:lvl4pPr marL="972122" indent="0">
              <a:buNone/>
              <a:defRPr sz="709"/>
            </a:lvl4pPr>
            <a:lvl5pPr marL="1296162" indent="0">
              <a:buNone/>
              <a:defRPr sz="709"/>
            </a:lvl5pPr>
            <a:lvl6pPr marL="1620203" indent="0">
              <a:buNone/>
              <a:defRPr sz="709"/>
            </a:lvl6pPr>
            <a:lvl7pPr marL="1944243" indent="0">
              <a:buNone/>
              <a:defRPr sz="709"/>
            </a:lvl7pPr>
            <a:lvl8pPr marL="2268284" indent="0">
              <a:buNone/>
              <a:defRPr sz="709"/>
            </a:lvl8pPr>
            <a:lvl9pPr marL="2592324" indent="0">
              <a:buNone/>
              <a:defRPr sz="70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889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50" y="4712812"/>
            <a:ext cx="5998370" cy="556374"/>
          </a:xfrm>
        </p:spPr>
        <p:txBody>
          <a:bodyPr anchor="b">
            <a:normAutofit/>
          </a:bodyPr>
          <a:lstStyle>
            <a:lvl1pPr algn="l">
              <a:defRPr sz="2268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6050" y="598453"/>
            <a:ext cx="5998370" cy="3775391"/>
          </a:xfrm>
        </p:spPr>
        <p:txBody>
          <a:bodyPr anchor="t">
            <a:normAutofit/>
          </a:bodyPr>
          <a:lstStyle>
            <a:lvl1pPr marL="0" indent="0" algn="ctr">
              <a:buNone/>
              <a:defRPr sz="1512"/>
            </a:lvl1pPr>
            <a:lvl2pPr marL="432054" indent="0">
              <a:buNone/>
              <a:defRPr sz="1512"/>
            </a:lvl2pPr>
            <a:lvl3pPr marL="864108" indent="0">
              <a:buNone/>
              <a:defRPr sz="1512"/>
            </a:lvl3pPr>
            <a:lvl4pPr marL="1296162" indent="0">
              <a:buNone/>
              <a:defRPr sz="1512"/>
            </a:lvl4pPr>
            <a:lvl5pPr marL="1728216" indent="0">
              <a:buNone/>
              <a:defRPr sz="1512"/>
            </a:lvl5pPr>
            <a:lvl6pPr marL="2160270" indent="0">
              <a:buNone/>
              <a:defRPr sz="1512"/>
            </a:lvl6pPr>
            <a:lvl7pPr marL="2592324" indent="0">
              <a:buNone/>
              <a:defRPr sz="1512"/>
            </a:lvl7pPr>
            <a:lvl8pPr marL="3024378" indent="0">
              <a:buNone/>
              <a:defRPr sz="1512"/>
            </a:lvl8pPr>
            <a:lvl9pPr marL="3456432" indent="0">
              <a:buNone/>
              <a:defRPr sz="151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50" y="5269186"/>
            <a:ext cx="5998370" cy="661698"/>
          </a:xfrm>
        </p:spPr>
        <p:txBody>
          <a:bodyPr>
            <a:normAutofit/>
          </a:bodyPr>
          <a:lstStyle>
            <a:lvl1pPr marL="0" indent="0">
              <a:buNone/>
              <a:defRPr sz="1134"/>
            </a:lvl1pPr>
            <a:lvl2pPr marL="432054" indent="0">
              <a:buNone/>
              <a:defRPr sz="1134"/>
            </a:lvl2pPr>
            <a:lvl3pPr marL="864108" indent="0">
              <a:buNone/>
              <a:defRPr sz="945"/>
            </a:lvl3pPr>
            <a:lvl4pPr marL="1296162" indent="0">
              <a:buNone/>
              <a:defRPr sz="851"/>
            </a:lvl4pPr>
            <a:lvl5pPr marL="1728216" indent="0">
              <a:buNone/>
              <a:defRPr sz="851"/>
            </a:lvl5pPr>
            <a:lvl6pPr marL="2160270" indent="0">
              <a:buNone/>
              <a:defRPr sz="851"/>
            </a:lvl6pPr>
            <a:lvl7pPr marL="2592324" indent="0">
              <a:buNone/>
              <a:defRPr sz="851"/>
            </a:lvl7pPr>
            <a:lvl8pPr marL="3024378" indent="0">
              <a:buNone/>
              <a:defRPr sz="851"/>
            </a:lvl8pPr>
            <a:lvl9pPr marL="3456432" indent="0">
              <a:buNone/>
              <a:defRPr sz="85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6620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001" y="-8313"/>
            <a:ext cx="8665148" cy="674921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50" y="598452"/>
            <a:ext cx="5998369" cy="1296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50" y="2121080"/>
            <a:ext cx="5998370" cy="3809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07781" y="5930885"/>
            <a:ext cx="646481" cy="358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6051" y="5930885"/>
            <a:ext cx="4368549" cy="358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89995" y="5930885"/>
            <a:ext cx="484425" cy="358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1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9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defTabSz="432054" rtl="0" eaLnBrk="1" latinLnBrk="0" hangingPunct="1">
        <a:spcBef>
          <a:spcPct val="0"/>
        </a:spcBef>
        <a:buNone/>
        <a:defRPr sz="3402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4041" indent="-324041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02088" indent="-270034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1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80135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12189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4243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76297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08351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40405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72459" indent="-216027" algn="l" defTabSz="432054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748613" y="0"/>
            <a:ext cx="6892150" cy="740284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7846" tIns="43923" rIns="87846" bIns="43923" spcCol="0"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лм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облысы П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нфилов 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 С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рыбел 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уылы</a:t>
            </a:r>
          </a:p>
          <a:p>
            <a:pPr algn="ctr"/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 Көбіков 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тынд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 ОМ б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уыш сынып мұғ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лімі Д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</a:t>
            </a:r>
            <a:r>
              <a:rPr lang="en-B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09019" y="937402"/>
            <a:ext cx="6531744" cy="4241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7846" tIns="43923" rIns="87846" bIns="43923" spcCol="0" rtlCol="0" anchor="ctr"/>
          <a:lstStyle/>
          <a:p>
            <a:pPr algn="ctr"/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B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B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қтың т</a:t>
            </a:r>
            <a:r>
              <a:rPr lang="en-B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қырыбы</a:t>
            </a:r>
            <a:r>
              <a:rPr lang="kk-KZ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B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ның кейбір қ</a:t>
            </a:r>
            <a:r>
              <a:rPr lang="en-B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сиеттерін сип</a:t>
            </a:r>
            <a:r>
              <a:rPr lang="en-B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r>
              <a:rPr lang="en-B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у»</a:t>
            </a:r>
            <a:endParaRPr lang="ru-RU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320381" y="1366030"/>
            <a:ext cx="0" cy="1282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508906"/>
            <a:ext cx="86407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534299" y="1508906"/>
            <a:ext cx="0" cy="1248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06463" y="1580344"/>
            <a:ext cx="0" cy="1720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43917" y="1651782"/>
            <a:ext cx="5272532" cy="14770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7846" tIns="43923" rIns="87846" bIns="43923" spcCol="0" rtlCol="0" anchor="ctr"/>
          <a:lstStyle/>
          <a:p>
            <a:pPr algn="ctr"/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 с</a:t>
            </a:r>
            <a:r>
              <a:rPr lang="en-B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B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қт</a:t>
            </a:r>
            <a:r>
              <a:rPr lang="en-B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 жеткізетін </a:t>
            </a:r>
          </a:p>
          <a:p>
            <a:pPr algn="ctr"/>
            <a:r>
              <a:rPr lang="kk-KZ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B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қс</a:t>
            </a:r>
            <a:r>
              <a:rPr lang="en-B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r>
              <a:rPr lang="en-B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r>
              <a:rPr lang="kk-KZ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2.3.2.2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ның кейбір қ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сиеттерін сип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у(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грегеттық күй,түстің,иістің болуы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16447" y="1628618"/>
            <a:ext cx="3152406" cy="26511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7846" tIns="43923" rIns="87846" bIns="43923" spcCol="0" rtlCol="0" anchor="ctr"/>
          <a:lstStyle/>
          <a:p>
            <a:pPr algn="ctr"/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B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en-B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критерийі</a:t>
            </a:r>
            <a:endParaRPr lang="kk-KZ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83515" algn="l"/>
              </a:tabLst>
            </a:pP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ның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кейбір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сиеттерін (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грег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ттық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күй, түстің, иістің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болуын)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сип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ды,</a:t>
            </a:r>
          </a:p>
          <a:p>
            <a:pPr algn="ctr"/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әжірибе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жүзінде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нықт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көрсете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endParaRPr lang="kk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7177901" y="3580608"/>
            <a:ext cx="0" cy="1785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534299" y="3151980"/>
            <a:ext cx="0" cy="1785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534299" y="3937798"/>
            <a:ext cx="0" cy="1785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78342" y="3270104"/>
            <a:ext cx="5272530" cy="333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B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рлық оқушыл</a:t>
            </a:r>
            <a:r>
              <a:rPr lang="en-B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р: </a:t>
            </a:r>
          </a:p>
          <a:p>
            <a:pPr algn="ctr"/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ның кейбір қ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сиеттерін сип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 оқушыл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р: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ның кейбір қ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сиеттерін тәжірибе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рқылы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нықт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Кейбір оқушыл</a:t>
            </a:r>
            <a:r>
              <a:rPr lang="en-B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р: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 жүргізу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рқылы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ның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грег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ттық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күйін,түсін,иісін,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сиеттерін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нықт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йды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тәжірибе жүргізеді, 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жосп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 құр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ды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нәтижесін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нықт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кесте түрінде көрсете 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en-B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ды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kk-K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2034365" cy="14374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Пән: Ж</a:t>
            </a:r>
            <a:r>
              <a:rPr lang="en-BZ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BZ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тылыст</a:t>
            </a:r>
            <a:r>
              <a:rPr lang="en-BZ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482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1363045" y="250980"/>
            <a:ext cx="5822257" cy="448849"/>
          </a:xfrm>
          <a:prstGeom prst="round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оқыту </a:t>
            </a:r>
            <a:endParaRPr lang="ru-RU" sz="3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98114" y="699829"/>
            <a:ext cx="6931258" cy="1154297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kk-KZ" b="1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</a:t>
            </a:r>
            <a:r>
              <a:rPr lang="en-BZ" b="1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 </a:t>
            </a:r>
            <a:r>
              <a:rPr lang="kk-KZ" b="1" dirty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қою және </a:t>
            </a:r>
            <a:r>
              <a:rPr lang="kk-KZ" b="1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BZ" b="1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лқыл</a:t>
            </a:r>
            <a:r>
              <a:rPr lang="en-BZ" b="1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kk-KZ" b="1" dirty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</a:p>
          <a:p>
            <a:pPr lvl="0">
              <a:lnSpc>
                <a:spcPct val="107000"/>
              </a:lnSpc>
            </a:pPr>
            <a:r>
              <a:rPr lang="kk-KZ" dirty="0">
                <a:solidFill>
                  <a:prstClr val="black"/>
                </a:solidFill>
              </a:rPr>
              <a:t> </a:t>
            </a:r>
            <a:r>
              <a:rPr lang="kk-KZ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қтың т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қырыбы </a:t>
            </a:r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қс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тын т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ныстыру б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рысынд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сұр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қт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қоя отырып 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ойл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рын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түрткі болу.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77043" y="1779949"/>
            <a:ext cx="6931258" cy="2450441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kk-KZ" b="1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Зерделеу және зерттеу әдісі</a:t>
            </a:r>
          </a:p>
          <a:p>
            <a:pPr lvl="0" algn="just"/>
            <a:r>
              <a:rPr lang="kk-KZ" sz="1600" dirty="0" smtClean="0">
                <a:solidFill>
                  <a:srgbClr val="E4E9EF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 жерде төмендегідей іске асады деп ойлаймын.</a:t>
            </a:r>
          </a:p>
          <a:p>
            <a:pPr lvl="0" algn="just"/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Әртүрлі тәжірибе ж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 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рқылы ж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лпыл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уғ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 зерттеу б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ғытын жор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уды сұр</a:t>
            </a:r>
            <a:r>
              <a:rPr lang="en-B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ймын.Осының нәтижесі мынадай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ауаның кейбір қасиеттерін тәжірибе арқылы сипаттай алады деген ойдамын.Неліктен бұл белсенді оқытуға жатады.Өйткені бұл жерде сипап-сезу арқылы,өзі жасаған  әрекеті арқылы білім алады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716127" y="3870350"/>
            <a:ext cx="6931258" cy="1584176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Бекіту және қолд</a:t>
            </a:r>
            <a:r>
              <a:rPr lang="en-B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нысқ</a:t>
            </a:r>
            <a:r>
              <a:rPr lang="en-B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енгізу әдісі</a:t>
            </a:r>
          </a:p>
          <a:p>
            <a:pPr algn="just"/>
            <a:r>
              <a:rPr lang="kk-KZ" dirty="0" smtClean="0"/>
              <a:t>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Сызб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йынд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йды.Жүргізілген тәжірибе нәтижесін 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нықт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кесте түрінде көрсете 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77043" y="5166494"/>
            <a:ext cx="6931258" cy="1566094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 шығ</a:t>
            </a:r>
            <a:r>
              <a:rPr lang="en-B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  және есте с</a:t>
            </a:r>
            <a:r>
              <a:rPr lang="en-B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қт</a:t>
            </a:r>
            <a:r>
              <a:rPr lang="en-B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әдісі </a:t>
            </a:r>
          </a:p>
          <a:p>
            <a:pPr algn="just"/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қт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жұмыс б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рысын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шолу  ж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«И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,жоқ» тәсілі 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рқылы оқушыл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рдың түсінгенін 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нықт</a:t>
            </a:r>
            <a:r>
              <a:rPr lang="en-B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у.</a:t>
            </a:r>
          </a:p>
        </p:txBody>
      </p:sp>
    </p:spTree>
    <p:extLst>
      <p:ext uri="{BB962C8B-B14F-4D97-AF65-F5344CB8AC3E}">
        <p14:creationId xmlns:p14="http://schemas.microsoft.com/office/powerpoint/2010/main" val="400917935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5804" y="342447"/>
            <a:ext cx="4786346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BZ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BZ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098769" y="989933"/>
            <a:ext cx="301718" cy="62394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97921" y="1627002"/>
            <a:ext cx="6049465" cy="123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597920" y="1627002"/>
            <a:ext cx="0" cy="5610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7009796" y="2248515"/>
            <a:ext cx="1214446" cy="209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76976" y="1937534"/>
            <a:ext cx="3207301" cy="3661008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«Ж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ктеу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тәсілін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мынандай тапсырмада қолданамын,  сынып оқушыл</a:t>
            </a:r>
            <a:r>
              <a:rPr lang="en-B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рын  гендерлік топқ</a:t>
            </a:r>
            <a:r>
              <a:rPr lang="en-B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бөлуде қолданамын деп ойлаймын, м</a:t>
            </a:r>
            <a:r>
              <a:rPr lang="en-B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қс</a:t>
            </a:r>
            <a:r>
              <a:rPr lang="en-B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тым ұйымд</a:t>
            </a:r>
            <a:r>
              <a:rPr lang="en-B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сқ</a:t>
            </a:r>
            <a:r>
              <a:rPr lang="en-B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түрде тапсырмаларды орындауда  дұрыс шешім қабылдауға б</a:t>
            </a:r>
            <a:r>
              <a:rPr lang="en-B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 болып табылады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3384277" y="1494086"/>
            <a:ext cx="5096606" cy="5112568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«Дереккөздер және ди</a:t>
            </a:r>
            <a:r>
              <a:rPr lang="en-B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 және қолд</a:t>
            </a:r>
            <a:r>
              <a:rPr lang="en-B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у» тәсілі</a:t>
            </a:r>
          </a:p>
          <a:p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саралаймын деп отырмын бұл жерде қосымш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рды түсіндіру б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рысынд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кейбір оқушыл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ғұрлым күрделі дереккөздермен жұмыс істей 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 деп ойлаймын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Мысылы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Ауаның кейбір қасиеттерін тәжірибе арқылы сипаттай алады.</a:t>
            </a:r>
            <a:endParaRPr lang="kk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 кейбір оқушыл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рғ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н-ж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қты қолд</a:t>
            </a:r>
            <a:r>
              <a:rPr lang="en-B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уды төмендегідей жетелеуші сұрақтар қою арқылы болады деп ойлаймын.Ол төмендегідей болуы мүмкін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-Балалар біраз уақыт демімізді шығармай тұрайық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-Ауасыз қанша уақыт шыдай аламыз?</a:t>
            </a:r>
          </a:p>
          <a:p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-Ауа көзге көріне ма?</a:t>
            </a:r>
          </a:p>
        </p:txBody>
      </p:sp>
    </p:spTree>
    <p:extLst>
      <p:ext uri="{BB962C8B-B14F-4D97-AF65-F5344CB8AC3E}">
        <p14:creationId xmlns:p14="http://schemas.microsoft.com/office/powerpoint/2010/main" val="321184062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0051" y="0"/>
            <a:ext cx="52677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BZ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en-BZ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4167" y="794526"/>
            <a:ext cx="7855426" cy="617168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Оқушыл</a:t>
            </a:r>
            <a:r>
              <a:rPr lang="en-B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рдың топт</a:t>
            </a:r>
            <a:r>
              <a:rPr lang="en-B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жұпт</a:t>
            </a:r>
            <a:r>
              <a:rPr lang="en-B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бір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бірін б</a:t>
            </a:r>
            <a:r>
              <a:rPr lang="en-B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en-B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B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уы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390429" y="1419949"/>
            <a:ext cx="0" cy="5275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459007" y="1405105"/>
            <a:ext cx="11787" cy="4998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323927" y="1419949"/>
            <a:ext cx="0" cy="5275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" y="1638102"/>
            <a:ext cx="2841712" cy="1394219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kk-K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Басбармақ арқылы бағалау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63222" y="1585244"/>
            <a:ext cx="2772503" cy="1449881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 жұлдыз</a:t>
            </a:r>
          </a:p>
          <a:p>
            <a:pPr algn="ctr"/>
            <a:r>
              <a:rPr lang="kk-K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 тілек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234" y="1638102"/>
            <a:ext cx="2772503" cy="1449881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r>
              <a:rPr lang="kk-KZ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BZ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ғд</a:t>
            </a:r>
            <a:r>
              <a:rPr lang="en-BZ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рш</a:t>
            </a:r>
            <a:r>
              <a:rPr lang="en-BZ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түстері </a:t>
            </a:r>
            <a:r>
              <a:rPr lang="en-BZ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рқылы</a:t>
            </a:r>
            <a:endParaRPr lang="ru-RU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62729" y="3151980"/>
            <a:ext cx="7670592" cy="1009911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en-B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лыпт</a:t>
            </a:r>
            <a:r>
              <a:rPr lang="en-B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стырушы б</a:t>
            </a:r>
            <a:r>
              <a:rPr lang="en-B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en-B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B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 т</a:t>
            </a:r>
            <a:r>
              <a:rPr lang="en-B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псырм</a:t>
            </a:r>
            <a:r>
              <a:rPr lang="en-B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сынд</a:t>
            </a:r>
            <a:r>
              <a:rPr lang="en-B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kk-K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 дескриптор арқылы бағалау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462729" y="4294988"/>
            <a:ext cx="7670592" cy="2671706"/>
          </a:xfrm>
          <a:prstGeom prst="round2Diag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Соның бір дәлелі ретінде.</a:t>
            </a: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Жоғарыда көрсетілген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критериім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төмендегідей</a:t>
            </a:r>
          </a:p>
          <a:p>
            <a:pPr algn="just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Ауаның кейбір қасиеттерін сипаттай алады</a:t>
            </a:r>
          </a:p>
          <a:p>
            <a:pPr algn="just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оған алған тапсырмам «проблемалық сұрақ»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 жұп бойынша бірін-бірі басбармақ арқылы бағалайды.Осындай дескриптор арқылы кері байланыс берем.</a:t>
            </a:r>
          </a:p>
          <a:p>
            <a:pPr algn="just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Ауаның кейбір қасиеттерін сипаттай алады.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6517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myshared.ru/27/1302771/slide_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40763" cy="67325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1238</TotalTime>
  <Words>738</Words>
  <Application>Microsoft Office PowerPoint</Application>
  <PresentationFormat>Произвольный</PresentationFormat>
  <Paragraphs>53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Segizbaev Aziz</dc:creator>
  <cp:lastModifiedBy>Microsoft</cp:lastModifiedBy>
  <cp:revision>105</cp:revision>
  <dcterms:created xsi:type="dcterms:W3CDTF">2018-05-04T14:46:06Z</dcterms:created>
  <dcterms:modified xsi:type="dcterms:W3CDTF">2021-05-10T18:50:36Z</dcterms:modified>
</cp:coreProperties>
</file>