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D598-BF5F-485E-BC11-BF890B398479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4B39-4861-4AC8-8B41-1643D96C8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D598-BF5F-485E-BC11-BF890B398479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4B39-4861-4AC8-8B41-1643D96C8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D598-BF5F-485E-BC11-BF890B398479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4B39-4861-4AC8-8B41-1643D96C8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D598-BF5F-485E-BC11-BF890B398479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4B39-4861-4AC8-8B41-1643D96C8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D598-BF5F-485E-BC11-BF890B398479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4B39-4861-4AC8-8B41-1643D96C8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D598-BF5F-485E-BC11-BF890B398479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4B39-4861-4AC8-8B41-1643D96C83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D598-BF5F-485E-BC11-BF890B398479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4B39-4861-4AC8-8B41-1643D96C8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D598-BF5F-485E-BC11-BF890B398479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4B39-4861-4AC8-8B41-1643D96C8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D598-BF5F-485E-BC11-BF890B398479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4B39-4861-4AC8-8B41-1643D96C8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D598-BF5F-485E-BC11-BF890B398479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E04B39-4861-4AC8-8B41-1643D96C8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D598-BF5F-485E-BC11-BF890B398479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04B39-4861-4AC8-8B41-1643D96C83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0EDD598-BF5F-485E-BC11-BF890B398479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9E04B39-4861-4AC8-8B41-1643D96C83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601862" y="1605821"/>
            <a:ext cx="5648623" cy="1204306"/>
          </a:xfrm>
        </p:spPr>
        <p:txBody>
          <a:bodyPr/>
          <a:lstStyle/>
          <a:p>
            <a:r>
              <a:rPr lang="ru-RU" dirty="0" smtClean="0"/>
              <a:t>Автомобиль будущего: каким он будет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195794" y="2311832"/>
            <a:ext cx="6511131" cy="609519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Выполнила: ученица 5Б класса </a:t>
            </a:r>
            <a:br>
              <a:rPr lang="ru-RU" dirty="0" smtClean="0"/>
            </a:br>
            <a:r>
              <a:rPr lang="ru-RU" dirty="0" smtClean="0"/>
              <a:t>Андреева </a:t>
            </a:r>
            <a:r>
              <a:rPr lang="ru-RU" dirty="0" err="1" smtClean="0"/>
              <a:t>ксения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7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44824"/>
            <a:ext cx="7520940" cy="548640"/>
          </a:xfrm>
        </p:spPr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</a:rPr>
              <a:t>С</a:t>
            </a:r>
            <a:r>
              <a:rPr lang="ru-RU" sz="4400" dirty="0" smtClean="0">
                <a:solidFill>
                  <a:srgbClr val="00B0F0"/>
                </a:solidFill>
              </a:rPr>
              <a:t>п</a:t>
            </a:r>
            <a:r>
              <a:rPr lang="ru-RU" sz="4400" dirty="0" smtClean="0">
                <a:solidFill>
                  <a:srgbClr val="FFC000"/>
                </a:solidFill>
              </a:rPr>
              <a:t>а</a:t>
            </a:r>
            <a:r>
              <a:rPr lang="ru-RU" sz="4400" dirty="0" smtClean="0">
                <a:solidFill>
                  <a:srgbClr val="C00000"/>
                </a:solidFill>
              </a:rPr>
              <a:t>с</a:t>
            </a:r>
            <a:r>
              <a:rPr lang="ru-RU" sz="4400" dirty="0" smtClean="0">
                <a:solidFill>
                  <a:srgbClr val="0070C0"/>
                </a:solidFill>
              </a:rPr>
              <a:t>и</a:t>
            </a:r>
            <a:r>
              <a:rPr lang="ru-RU" sz="4400" dirty="0" smtClean="0">
                <a:solidFill>
                  <a:srgbClr val="00B050"/>
                </a:solidFill>
              </a:rPr>
              <a:t>б</a:t>
            </a:r>
            <a:r>
              <a:rPr lang="ru-RU" sz="4400" dirty="0" smtClean="0">
                <a:solidFill>
                  <a:srgbClr val="7030A0"/>
                </a:solidFill>
              </a:rPr>
              <a:t>о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з</a:t>
            </a:r>
            <a:r>
              <a:rPr lang="ru-RU" sz="4400" dirty="0" smtClean="0">
                <a:solidFill>
                  <a:srgbClr val="FFC000"/>
                </a:solidFill>
              </a:rPr>
              <a:t>а</a:t>
            </a: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92D050"/>
                </a:solidFill>
              </a:rPr>
              <a:t>п</a:t>
            </a:r>
            <a:r>
              <a:rPr lang="ru-RU" sz="4400" dirty="0" smtClean="0">
                <a:solidFill>
                  <a:srgbClr val="00B0F0"/>
                </a:solidFill>
              </a:rPr>
              <a:t>р</a:t>
            </a:r>
            <a:r>
              <a:rPr lang="ru-RU" sz="4400" dirty="0" smtClean="0">
                <a:solidFill>
                  <a:srgbClr val="002060"/>
                </a:solidFill>
              </a:rPr>
              <a:t>о</a:t>
            </a:r>
            <a:r>
              <a:rPr lang="ru-RU" sz="4400" dirty="0" smtClean="0">
                <a:solidFill>
                  <a:srgbClr val="7030A0"/>
                </a:solidFill>
              </a:rPr>
              <a:t>с</a:t>
            </a:r>
            <a:r>
              <a:rPr lang="ru-RU" sz="4400" dirty="0" smtClean="0">
                <a:solidFill>
                  <a:srgbClr val="00B050"/>
                </a:solidFill>
              </a:rPr>
              <a:t>м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r>
              <a:rPr lang="ru-RU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</a:t>
            </a:r>
            <a:r>
              <a:rPr lang="ru-RU" sz="4400" dirty="0" smtClean="0">
                <a:solidFill>
                  <a:srgbClr val="FF0000"/>
                </a:solidFill>
              </a:rPr>
              <a:t>р</a:t>
            </a:r>
            <a:r>
              <a:rPr lang="ru-RU" sz="4400" dirty="0" smtClean="0">
                <a:solidFill>
                  <a:srgbClr val="7030A0"/>
                </a:solidFill>
              </a:rPr>
              <a:t>!</a:t>
            </a:r>
            <a:r>
              <a:rPr lang="ru-RU" sz="4400" dirty="0" smtClean="0">
                <a:solidFill>
                  <a:schemeClr val="bg2"/>
                </a:solidFill>
              </a:rPr>
              <a:t>!</a:t>
            </a:r>
            <a:r>
              <a:rPr lang="ru-RU" sz="4400" dirty="0" smtClean="0">
                <a:solidFill>
                  <a:srgbClr val="FFC000"/>
                </a:solidFill>
              </a:rPr>
              <a:t>!</a:t>
            </a:r>
            <a:endParaRPr lang="ru-RU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430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План презентации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1) Какими будут автомобили будущего.</a:t>
            </a:r>
            <a:br>
              <a:rPr lang="ru-RU" sz="3200" dirty="0" smtClean="0"/>
            </a:br>
            <a:r>
              <a:rPr lang="ru-RU" sz="3200" dirty="0" smtClean="0"/>
              <a:t>2) Автомобиль, который меняет форму.</a:t>
            </a:r>
            <a:br>
              <a:rPr lang="ru-RU" sz="3200" dirty="0" smtClean="0"/>
            </a:br>
            <a:r>
              <a:rPr lang="ru-RU" sz="3200" dirty="0" smtClean="0"/>
              <a:t>3) Автомобиль, который питается воздухом.</a:t>
            </a:r>
            <a:br>
              <a:rPr lang="ru-RU" sz="3200" dirty="0" smtClean="0"/>
            </a:br>
            <a:r>
              <a:rPr lang="ru-RU" sz="3200" dirty="0" smtClean="0"/>
              <a:t>4) Автомобиль, который передвигается без водителя.</a:t>
            </a:r>
            <a:br>
              <a:rPr lang="ru-RU" sz="3200" dirty="0" smtClean="0"/>
            </a:br>
            <a:r>
              <a:rPr lang="ru-RU" sz="3200" dirty="0" smtClean="0"/>
              <a:t>5) Иллюстративный материал.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92623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Какими будут автомобили будущего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0" i="0" dirty="0" smtClean="0">
                <a:solidFill>
                  <a:srgbClr val="333333"/>
                </a:solidFill>
                <a:effectLst/>
                <a:latin typeface="Arial"/>
              </a:rPr>
              <a:t>Какими будут автомобили в будущем?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Я думаю, что </a:t>
            </a:r>
            <a:r>
              <a:rPr lang="ru-RU" sz="2800" dirty="0">
                <a:solidFill>
                  <a:srgbClr val="333333"/>
                </a:solidFill>
                <a:latin typeface="Arial"/>
              </a:rPr>
              <a:t>э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Arial"/>
              </a:rPr>
              <a:t>то будет </a:t>
            </a:r>
            <a:r>
              <a:rPr lang="ru-RU" sz="2800" b="0" i="0" dirty="0" err="1" smtClean="0">
                <a:solidFill>
                  <a:srgbClr val="333333"/>
                </a:solidFill>
                <a:effectLst/>
                <a:latin typeface="Arial"/>
              </a:rPr>
              <a:t>экологичным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Arial"/>
              </a:rPr>
              <a:t>, практически или полностью без вредных выбросов автомобиль. Удобное и безопасное транспортное средство, которым не надо будет управлять. Компактный для парковки и превращающийся в просторный автомобиль-</a:t>
            </a:r>
            <a:r>
              <a:rPr lang="ru-RU" sz="2800" b="0" i="0" dirty="0" err="1" smtClean="0">
                <a:solidFill>
                  <a:srgbClr val="333333"/>
                </a:solidFill>
                <a:effectLst/>
                <a:latin typeface="Arial"/>
              </a:rPr>
              <a:t>трансформер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Arial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765191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530" y="44624"/>
            <a:ext cx="7520940" cy="548640"/>
          </a:xfrm>
        </p:spPr>
        <p:txBody>
          <a:bodyPr/>
          <a:lstStyle/>
          <a:p>
            <a:r>
              <a:rPr lang="ru-RU" dirty="0" smtClean="0"/>
              <a:t>Автомобиль, который меняет форму</a:t>
            </a: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7720" y="620688"/>
            <a:ext cx="878497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Сейчас все больше людей стремятся в крупные города-мегаполисы, дороги и улицы которых в самые часы-пики превращаются в одну сплошную пробку. А что самое трудное, так это втиснуть свою машину, чтобы припарковаться. Я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 думаю этот автомобиль, который может ездить по тротуарам, не </a:t>
            </a:r>
            <a:r>
              <a:rPr kumimoji="0" lang="ru-RU" altLang="ru-RU" b="0" i="0" u="none" strike="noStrike" cap="none" normalizeH="0" dirty="0" err="1" smtClean="0">
                <a:ln>
                  <a:noFill/>
                </a:ln>
                <a:solidFill>
                  <a:srgbClr val="333333"/>
                </a:solidFill>
                <a:effectLst/>
              </a:rPr>
              <a:t>приченяя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 вред пешеходам.</a:t>
            </a:r>
            <a:r>
              <a:rPr lang="ru-RU" altLang="ru-RU" dirty="0"/>
              <a:t> </a:t>
            </a:r>
            <a:r>
              <a:rPr lang="ru-RU" altLang="ru-RU" dirty="0" smtClean="0"/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Это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 будет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 двухместный автомобиль может складываться и раскладываться в длину. Так в разложенном состоянии его длина составит 2,5 метра, а в максимально сложенном всего 1,5 метра. Припарковать такой автомобиль не составит труда, тем более, что авто может вращаться вокруг своей оси, ведь каждое колесо поворачивается на 120 градусов и имеет свой микродвигатель. Теперь чтобы припарковаться в узком месте длиной всего чуть более 1,5 метра, достаточно будет  просто втиснуться.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 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А что если прижаться слишком близко боковой частью авто к стене или другому автомобилю? Теперь и это возможно. Водитель может прижать свой чудо-автомобиль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</a:rPr>
              <a:t>куда угодно, а выйти через открывающееся вперед ветровое стекло.</a:t>
            </a:r>
          </a:p>
        </p:txBody>
      </p:sp>
    </p:spTree>
    <p:extLst>
      <p:ext uri="{BB962C8B-B14F-4D97-AF65-F5344CB8AC3E}">
        <p14:creationId xmlns:p14="http://schemas.microsoft.com/office/powerpoint/2010/main" val="1241163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141528" cy="548640"/>
          </a:xfrm>
        </p:spPr>
        <p:txBody>
          <a:bodyPr/>
          <a:lstStyle/>
          <a:p>
            <a:r>
              <a:rPr lang="ru-RU" dirty="0" smtClean="0"/>
              <a:t>Автомобиль, который питается воздухом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36712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333333"/>
                </a:solidFill>
                <a:effectLst/>
                <a:latin typeface="Arial"/>
              </a:rPr>
              <a:t>Самая большая проблема которой озадачены экологи со всего мира - это выбросы отработавших газов. Современные автомобилестроители уже внедряют в свои авто катализаторы, уменьшающие загрязнение окружающего воздуха, делают гибридные двигатели, работающие наполовину от электричества, наполовину от топлива. Многие концерны уже предлагают полностью электрифицированные автомобили, а кто-то придумал машину, которая работает на обычных мусорных отходах. Но </a:t>
            </a:r>
            <a:r>
              <a:rPr lang="ru-RU" dirty="0" smtClean="0">
                <a:solidFill>
                  <a:srgbClr val="333333"/>
                </a:solidFill>
                <a:latin typeface="Arial"/>
              </a:rPr>
              <a:t>вскоре , я думаю придумают 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Arial"/>
              </a:rPr>
              <a:t>уникальный автомобиль, двигатель которого работает на обычном воздухе. Автомобиль, который способен быть полностью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Arial"/>
              </a:rPr>
              <a:t>экологичным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Arial"/>
              </a:rPr>
              <a:t> без единого выброса вредных отходов. Ведь эта машина будет питаться  обычным воздухом, которым мы дышим и выбрасывает его же - воздух обратно в атмосферу. Я думаю, что воздушный двигатель этого авто будет работать почти по такому же принципу, как двигатель внутреннего сгорания, только вместе горючей смеси, поршни двигает сильно сжатый воздух.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9149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004" y="116632"/>
            <a:ext cx="9036496" cy="548640"/>
          </a:xfrm>
        </p:spPr>
        <p:txBody>
          <a:bodyPr/>
          <a:lstStyle/>
          <a:p>
            <a:pPr algn="ctr"/>
            <a:r>
              <a:rPr lang="ru-RU" dirty="0" smtClean="0"/>
              <a:t>Автомобиль, который передвигаться без водителя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36711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 smtClean="0">
                <a:solidFill>
                  <a:srgbClr val="333333"/>
                </a:solidFill>
                <a:effectLst/>
                <a:latin typeface="Arial"/>
              </a:rPr>
              <a:t>Многие компании стараются облегчить труд водителя, помогая ему в управлении автомобилем, помогая парковаться. Вскоре я думаю, что передвижение автомобиля без водителя будет вполне возможным. Как же это будет работать? Я думаю, что на крыше этого автомобиля будет установлен оптический радар, который пускает 64 расходящихся сенсорных луча, они сканируют пространство вокруг авто за один поворот зеркала и передают 3-х мерную картинку в процессор. В бамперах также будут находиться сенсоры, которые будут следить за препятствиями на дороге, пешеходами и другими машинами. В верхней части ветрового стекла будет находится камера, которая различает сигналы светофора и читает дорожные знаки. Маршрут бортовой компьютер прокладывает по GPS и выбирает оптимальное движение. По всей информации компьютер будет  регулировать газом, тормозом, движением рулевого колеса и другими свето-звуковыми функциями автомобиля. Так, что можно сказать, что профессию шофера в будущем, к сожалению, ждет такая же участь, что и кучеров в начале XX века.</a:t>
            </a:r>
            <a:endParaRPr lang="ru-RU" b="0" i="0" dirty="0">
              <a:solidFill>
                <a:srgbClr val="333333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26700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Автомобиль, который меняет форму</a:t>
            </a:r>
            <a:endParaRPr lang="ru-RU" dirty="0"/>
          </a:p>
        </p:txBody>
      </p:sp>
      <p:pic>
        <p:nvPicPr>
          <p:cNvPr id="2050" name="Picture 2" descr="city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8" y="1090475"/>
            <a:ext cx="5017378" cy="330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ityc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589" y="2745245"/>
            <a:ext cx="381000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negani.com/uploads/posts/2013-03/1363475093_hiriko-public-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66" y="4322639"/>
            <a:ext cx="4958106" cy="235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170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141528" cy="548640"/>
          </a:xfrm>
        </p:spPr>
        <p:txBody>
          <a:bodyPr/>
          <a:lstStyle/>
          <a:p>
            <a:r>
              <a:rPr lang="ru-RU" dirty="0" smtClean="0"/>
              <a:t>Автомобиль, который питается воздухом</a:t>
            </a:r>
            <a:endParaRPr lang="ru-RU" dirty="0"/>
          </a:p>
        </p:txBody>
      </p:sp>
      <p:pic>
        <p:nvPicPr>
          <p:cNvPr id="3074" name="Picture 2" descr="http://media-driver.info/upload/gallery_big/357ad8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4392488" cy="301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irpo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46"/>
          <a:stretch/>
        </p:blipFill>
        <p:spPr bwMode="auto">
          <a:xfrm>
            <a:off x="5292080" y="692696"/>
            <a:ext cx="2232248" cy="365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bashny.net/uploads/images/00/00/44/2016/09/21/8780b94e3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/>
          <a:stretch/>
        </p:blipFill>
        <p:spPr bwMode="auto">
          <a:xfrm>
            <a:off x="1763688" y="3780317"/>
            <a:ext cx="3456384" cy="300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585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217024" cy="548640"/>
          </a:xfrm>
        </p:spPr>
        <p:txBody>
          <a:bodyPr/>
          <a:lstStyle/>
          <a:p>
            <a:r>
              <a:rPr lang="ru-RU" dirty="0" smtClean="0"/>
              <a:t>Автомобиль, который передвигается без водителя</a:t>
            </a:r>
            <a:endParaRPr lang="ru-RU" dirty="0"/>
          </a:p>
        </p:txBody>
      </p:sp>
      <p:pic>
        <p:nvPicPr>
          <p:cNvPr id="4098" name="Picture 2" descr="http://www.autoebur.ru/images/newsbig/big14198378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7"/>
            <a:ext cx="5040560" cy="336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ooglec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761" y="2204864"/>
            <a:ext cx="3810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googlec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421511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265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</TotalTime>
  <Words>544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Автомобиль будущего: каким он будет</vt:lpstr>
      <vt:lpstr>План презентации</vt:lpstr>
      <vt:lpstr>Какими будут автомобили будущего</vt:lpstr>
      <vt:lpstr>Автомобиль, который меняет форму</vt:lpstr>
      <vt:lpstr>Автомобиль, который питается воздухом </vt:lpstr>
      <vt:lpstr>Автомобиль, который передвигаться без водителя</vt:lpstr>
      <vt:lpstr>Автомобиль, который меняет форму</vt:lpstr>
      <vt:lpstr>Автомобиль, который питается воздухом</vt:lpstr>
      <vt:lpstr>Автомобиль, который передвигается без водителя</vt:lpstr>
      <vt:lpstr>Спасибо за просмотр!!!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Автомобиль будущего: каким он будет</dc:title>
  <dc:creator>Пользователь Windows</dc:creator>
  <cp:lastModifiedBy>Пользователь Windows</cp:lastModifiedBy>
  <cp:revision>5</cp:revision>
  <dcterms:created xsi:type="dcterms:W3CDTF">2018-03-16T15:35:22Z</dcterms:created>
  <dcterms:modified xsi:type="dcterms:W3CDTF">2018-03-16T16:21:32Z</dcterms:modified>
</cp:coreProperties>
</file>