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7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>
        <p:scale>
          <a:sx n="70" d="100"/>
          <a:sy n="70" d="100"/>
        </p:scale>
        <p:origin x="-140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A112F0-41D8-4E86-920D-2F90E51755B5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57818" y="4929198"/>
            <a:ext cx="3379786" cy="175818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Подготовила: </a:t>
            </a:r>
          </a:p>
          <a:p>
            <a:pPr algn="ct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Воспитатель высшей квалификационной категории Мещерякова Е.Н. 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00107"/>
            <a:ext cx="8825943" cy="250090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Азбука безопасности на улице</a:t>
            </a:r>
            <a:b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и дома для дошкольников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237856"/>
            <a:ext cx="2411760" cy="24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Юлия\Desktop\Screenshot_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7554"/>
            <a:ext cx="2088232" cy="2565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786190"/>
            <a:ext cx="3987142" cy="398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86050" y="500042"/>
            <a:ext cx="566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МКДОУ «ЛИПКОВСКИЙ Д/С «ЛАСТОЧКА»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4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7200800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дома ты один и игру затеял,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Нож и ножницы не тронь: пальцы чтоб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резал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с огнем ты не балуй!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Ведь пожар –  не шутка!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Спички, электричество и газ –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 беды минутка!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Маму с папой подожди,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Взрослые помогут: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Чай согреть, мультфильм включить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Газ закрыть и воду.</a:t>
            </a:r>
          </a:p>
          <a:p>
            <a:endParaRPr lang="ru-RU" dirty="0"/>
          </a:p>
        </p:txBody>
      </p:sp>
      <p:pic>
        <p:nvPicPr>
          <p:cNvPr id="9219" name="Picture 3" descr="C:\Users\Юлия\Desktop\Смешарики\_ff9d82ae574ee77d88e429acef09a1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25452"/>
            <a:ext cx="4603779" cy="2553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07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3808512" cy="3888432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Осторожность соблюдай,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дороге не зевай!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Раз! Налево посмотри: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спеша вперед иди,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Два! Ты вправо погляди: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Коли нет машин вблизи –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Нет преграды на пути!</a:t>
            </a:r>
          </a:p>
          <a:p>
            <a:endParaRPr lang="ru-RU" dirty="0"/>
          </a:p>
        </p:txBody>
      </p:sp>
      <p:pic>
        <p:nvPicPr>
          <p:cNvPr id="10242" name="Picture 2" descr="C:\Users\Юлия\Desktop\Смешарики\_737c4aa550ee51d728b2769ac6b0d6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99834"/>
            <a:ext cx="6096000" cy="3381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78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44" y="116632"/>
            <a:ext cx="4541556" cy="6741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Часто любят малыши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Посмотреть в окошко: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идет ли дождь и снег.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Спит ли где-то кошка?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 должны все малыши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Помнить непременно: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 в открытое окно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Выпасть можно ох, мгновенно!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Чтобы жизнь детей сберечь,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Взрослым лучше запереть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Окна и балконы!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малышами погулять,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Мамы, выходите!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прогулке во дворе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 детьми следите!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64" y="476672"/>
            <a:ext cx="44291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Юлия\Desktop\Смешарики\smeshariki-kartinki-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154766"/>
            <a:ext cx="4363897" cy="3506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27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0" y="3140968"/>
            <a:ext cx="4572000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какую погоду можно отдыхать у воды?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932041" y="3140968"/>
            <a:ext cx="3346704" cy="86024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Чья еда полезнее?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143" y="-18256"/>
            <a:ext cx="861732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Помоги </a:t>
            </a:r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r>
              <a:rPr lang="ru-RU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мешарикам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поступить правильно: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3" y="1124744"/>
            <a:ext cx="2280617" cy="172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Юлия\Desktop\Смешарики\smeshariki-lili-15-ser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76" y="679326"/>
            <a:ext cx="1905000" cy="2533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077072"/>
            <a:ext cx="4320480" cy="269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C:\Users\Юлия\Desktop\Смешарики\217195907_4cbb68611c31fd9a97d4a04afb21a058_8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73308"/>
            <a:ext cx="2592288" cy="1751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927745"/>
            <a:ext cx="1981179" cy="199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68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4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557462"/>
            <a:ext cx="6215106" cy="365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67724" y="1000108"/>
            <a:ext cx="727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73139968_cs_001k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5" y="3500438"/>
            <a:ext cx="3500463" cy="3143272"/>
          </a:xfrm>
          <a:prstGeom prst="rect">
            <a:avLst/>
          </a:prstGeom>
        </p:spPr>
      </p:pic>
      <p:pic>
        <p:nvPicPr>
          <p:cNvPr id="4" name="Рисунок 3" descr="images (5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1971675" cy="260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71934" y="571480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571612"/>
            <a:ext cx="6775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ДЕТЕЙ ДОШКОЛЬНОГО ВОЗРАСТА   </a:t>
            </a:r>
          </a:p>
          <a:p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ОСОЗНАНИЮ НЕОБХОДИМОСТИ СОБЛЮДЕНИЯ   </a:t>
            </a:r>
          </a:p>
          <a:p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ПРАВИЛ БЕЗОПАСНОСТИ  НА  УЛИЦЕ И ДОМА  </a:t>
            </a:r>
          </a:p>
          <a:p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73139968_cs_001k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429132"/>
            <a:ext cx="2143139" cy="2071702"/>
          </a:xfrm>
          <a:prstGeom prst="rect">
            <a:avLst/>
          </a:prstGeom>
        </p:spPr>
      </p:pic>
      <p:pic>
        <p:nvPicPr>
          <p:cNvPr id="4" name="Рисунок 3" descr="images (5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429132"/>
            <a:ext cx="2571768" cy="2214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40" y="357166"/>
            <a:ext cx="2253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 </a:t>
            </a:r>
          </a:p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571612"/>
            <a:ext cx="10603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ЗАКРЕПЛЯТЬ ЗНАНИЯ ДЕТЕЙ О НЕОБХОДИМОСТИ СОБЛЮДЕНИЯ ПРАВИЛ   </a:t>
            </a:r>
          </a:p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НА УЛИЦЕ ИДОМА;   </a:t>
            </a:r>
          </a:p>
          <a:p>
            <a:endPara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ВОСПИТЫВАТЬ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САМОСТОЯТЕЛЬНО ПОЛЬЗОВАТЬСЯ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ПОЛУЧЕННЫМИ  </a:t>
            </a:r>
          </a:p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ЗНАНИЯМИ В ПОВСЕДНЕВНОЙ ЖИЗНИ;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ВНИМАНИЕ, ЛОГИЧЕСКОЕ МЫШЛЕНИЕ, ПАМЯТЬ,  </a:t>
            </a:r>
          </a:p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БЫСТРОТУ РЕАКЦИИ, УМЕНИЕ ОРИЕНТИРОВАТЬСЯ В ПРОСТРАНСТВЕ,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496" y="2636912"/>
            <a:ext cx="2736304" cy="351730"/>
          </a:xfrm>
        </p:spPr>
        <p:txBody>
          <a:bodyPr/>
          <a:lstStyle/>
          <a:p>
            <a:r>
              <a:rPr lang="ru-RU" sz="2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2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проезжей части</a:t>
            </a:r>
            <a:endParaRPr lang="ru-RU" sz="2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915816" y="3791775"/>
            <a:ext cx="2880320" cy="64533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время прогулки на природе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084168" y="2348880"/>
            <a:ext cx="2808312" cy="7200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близи водоемов и на тонком льду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Прогулка полна опасностей…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07704" y="177281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3968" y="1772816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60232" y="184482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Юлия\Desktop\Смешарики\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39" y="4592357"/>
            <a:ext cx="3130029" cy="22210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лия\Desktop\Смешарики\16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937272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" y="2996952"/>
            <a:ext cx="27843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7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652120" y="2861246"/>
            <a:ext cx="3346704" cy="423738"/>
          </a:xfrm>
        </p:spPr>
        <p:txBody>
          <a:bodyPr/>
          <a:lstStyle/>
          <a:p>
            <a:r>
              <a:rPr lang="ru-RU" sz="2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2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екоторые предметы быта</a:t>
            </a:r>
            <a:endParaRPr lang="ru-RU" sz="2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2348880"/>
            <a:ext cx="3346704" cy="44449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ткрытое окно или балкон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771800" y="3068960"/>
            <a:ext cx="3346704" cy="122413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кстремальные ситуации                   (пожар, появление грабителей, получение травмы)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Опасности, которые ты можешь встретить у себя дома</a:t>
            </a:r>
            <a:endParaRPr lang="ru-RU" sz="36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07704" y="1700808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7984" y="170080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28184" y="1700808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72777"/>
            <a:ext cx="3059832" cy="264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Юлия\Desktop\Смешарики\multfilmy-smeshariki-po-pojarnoy-bezopasnosti-dlya-detey-skachat-besplatno-50295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84788"/>
            <a:ext cx="3172571" cy="1784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4" y="3140968"/>
            <a:ext cx="2858480" cy="15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2664296" cy="2367954"/>
          </a:xfrm>
        </p:spPr>
        <p:txBody>
          <a:bodyPr/>
          <a:lstStyle/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 брать не должен ты, чтобы не было беды…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спички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газовые плиты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розетки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электроприборы</a:t>
            </a:r>
            <a:endParaRPr lang="ru-RU" sz="18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300192" y="1916832"/>
            <a:ext cx="2592288" cy="27432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Вот немного подрастешь, многому научишься, многое поймешь.                                    В руки ты тогда возьмешь: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иголку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ножниц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нож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275856" y="4214192"/>
            <a:ext cx="2592288" cy="2743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 же предметы в месте под запретом: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бытовая химия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лекарства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режуще – колющие предметы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" y="-90264"/>
            <a:ext cx="903649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Есть предметы разные:</a:t>
            </a:r>
            <a:b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острые, опасные…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139952" y="13407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488692" y="1412776"/>
            <a:ext cx="635036" cy="288032"/>
          </a:xfrm>
          <a:prstGeom prst="straightConnector1">
            <a:avLst/>
          </a:prstGeom>
          <a:ln>
            <a:tailEnd type="arrow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60232" y="1412776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Юлия\Desktop\Смешарики\54f0ac83ba645cd64547ed1f3f716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" y="4228408"/>
            <a:ext cx="2112826" cy="128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3" y="5517232"/>
            <a:ext cx="1910069" cy="128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5"/>
            <a:ext cx="1730153" cy="12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Юлия\Desktop\9cpogX5g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64457"/>
            <a:ext cx="1600695" cy="1384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699792" y="1844824"/>
            <a:ext cx="3112863" cy="22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902" y="4149080"/>
            <a:ext cx="2955580" cy="2708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10607"/>
            <a:ext cx="576063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C:\Users\Юлия\Desktop\ножницы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76" y="4149080"/>
            <a:ext cx="2498078" cy="2581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73216"/>
            <a:ext cx="1400982" cy="140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92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3951" y="116632"/>
            <a:ext cx="5710177" cy="68580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Если в доме вдруг беда: задымились провода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 пламя рядом вдруг, то ты тогда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Времени уж не теряй и пожарных вызывай.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руки телефон бери,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«01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скорей звони!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Иногда случается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«Чужой» в дом прорывается…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стесняйся, не тушуйся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Взрослых ты быстрей зови и в полицию звони.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Цифры важные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«02»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ты запомни навсегда!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Ну, а если нужен врач,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Взрослому иль малышу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Ты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«03»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скорей звони и о помощи проси.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Доктор в дом к тебе придет,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Всем поможет, всех спасет!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Хоть и мал ты ростом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Запомнить нужно просто: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Телефоны главные,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Для жизни очень важные!</a:t>
            </a:r>
          </a:p>
          <a:p>
            <a:endParaRPr lang="ru-RU" dirty="0"/>
          </a:p>
        </p:txBody>
      </p:sp>
      <p:pic>
        <p:nvPicPr>
          <p:cNvPr id="6146" name="Picture 2" descr="C:\Users\Юлия\Desktop\Смешарики\j47e4g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06" y="4437112"/>
            <a:ext cx="4307498" cy="2393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99563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90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4032448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Лето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– вкусная пора,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Рада ей вся детвора!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Много ягод и грибов,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 не все для наших ртов!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Коль не знаешь, что нашел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Рисковать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нужно!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Чтоб здоровье уберечь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беду вдруг не навлечь.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Докторам работы чтобы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добавили микробы: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Фрукты, овощи ты мой,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Каждый день перед едой!</a:t>
            </a:r>
          </a:p>
          <a:p>
            <a:endParaRPr lang="ru-RU" dirty="0"/>
          </a:p>
        </p:txBody>
      </p:sp>
      <p:pic>
        <p:nvPicPr>
          <p:cNvPr id="7170" name="Picture 2" descr="C:\Users\Юлия\Desktop\Смешарики\смешар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5073316" cy="2818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15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3816424" cy="6408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прогулку собирайся,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Потеплее одевайся!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Свежим воздухом дыши,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Все на горку, малыши!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 зимою часто лед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Всем идти нам не дает.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Очень скользко, берегись!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Крепче на ногах держись!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 весною на реке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гуляй и налегке: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Тонок лед, опасен он –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Ты на нем не защищен!</a:t>
            </a:r>
          </a:p>
          <a:p>
            <a:endParaRPr lang="ru-RU" dirty="0"/>
          </a:p>
        </p:txBody>
      </p:sp>
      <p:pic>
        <p:nvPicPr>
          <p:cNvPr id="8194" name="Picture 2" descr="C:\Users\Юлия\Desktop\Смешарики\smeshariki-pr-onyushu-onlay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512793" cy="3208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Юлия\Desktop\Смешарики\068695e435357203b9f3f146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05" y="378904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98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232</TotalTime>
  <Words>606</Words>
  <Application>Microsoft Office PowerPoint</Application>
  <PresentationFormat>Экран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Азбука безопасности на улице  и дома для дошкольников</vt:lpstr>
      <vt:lpstr>Слайд 2</vt:lpstr>
      <vt:lpstr>Слайд 3</vt:lpstr>
      <vt:lpstr>Прогулка полна опасностей…</vt:lpstr>
      <vt:lpstr>Опасности, которые ты можешь встретить у себя дома</vt:lpstr>
      <vt:lpstr>Есть предметы разные: острые, опасные…</vt:lpstr>
      <vt:lpstr>Слайд 7</vt:lpstr>
      <vt:lpstr>Слайд 8</vt:lpstr>
      <vt:lpstr>Слайд 9</vt:lpstr>
      <vt:lpstr>Слайд 10</vt:lpstr>
      <vt:lpstr>Слайд 11</vt:lpstr>
      <vt:lpstr>Слайд 12</vt:lpstr>
      <vt:lpstr>Помоги Смешарикам поступить правильно: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Пользователь</cp:lastModifiedBy>
  <cp:revision>27</cp:revision>
  <dcterms:created xsi:type="dcterms:W3CDTF">2017-05-13T10:29:48Z</dcterms:created>
  <dcterms:modified xsi:type="dcterms:W3CDTF">2019-10-01T18:03:59Z</dcterms:modified>
</cp:coreProperties>
</file>