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8" r:id="rId2"/>
    <p:sldId id="264" r:id="rId3"/>
    <p:sldId id="259" r:id="rId4"/>
    <p:sldId id="261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FF2CF58-8C1B-42DC-B846-EAF7F53CECD0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69B159E-2186-4FE2-A280-15EC5EE0EA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7786688" cy="5840016"/>
          </a:xfrm>
        </p:spPr>
      </p:pic>
    </p:spTree>
    <p:extLst>
      <p:ext uri="{BB962C8B-B14F-4D97-AF65-F5344CB8AC3E}">
        <p14:creationId xmlns:p14="http://schemas.microsoft.com/office/powerpoint/2010/main" val="19136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763086"/>
            <a:ext cx="6953200" cy="720080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Шарль Перро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kukla-v-podarok.ru/image/data/model_44/kukla-krasnaja-shapochka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4664"/>
            <a:ext cx="4104456" cy="53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37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7704856" cy="5400600"/>
          </a:xfrm>
        </p:spPr>
      </p:pic>
      <p:sp>
        <p:nvSpPr>
          <p:cNvPr id="5" name="Прямоугольник 4"/>
          <p:cNvSpPr/>
          <p:nvPr/>
        </p:nvSpPr>
        <p:spPr>
          <a:xfrm>
            <a:off x="1835696" y="5873192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Сергей Сергеевич Прокофьев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964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2880320" cy="27089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90" y="1282452"/>
            <a:ext cx="2473246" cy="3298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2" y="3356992"/>
            <a:ext cx="3002689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0"/>
            <a:ext cx="2765655" cy="2780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212976"/>
            <a:ext cx="288696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rokof_ev---balet-quotZolushkaquot-Gavot(mp3-blog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8257" y="5583801"/>
            <a:ext cx="609600" cy="6096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s017.radikal.ru/i421/1508/54/8d76a3d57b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6840760" cy="507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7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rgey-Prokof_ev-Balet-quotZolushkaquot---Akt-I-5-Feya-nischenka(mp3-blog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075" y="5205158"/>
            <a:ext cx="609600" cy="60960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712968" cy="5013176"/>
          </a:xfrm>
        </p:spPr>
      </p:pic>
    </p:spTree>
    <p:extLst>
      <p:ext uri="{BB962C8B-B14F-4D97-AF65-F5344CB8AC3E}">
        <p14:creationId xmlns:p14="http://schemas.microsoft.com/office/powerpoint/2010/main" val="334055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8760"/>
            <a:ext cx="4497339" cy="2736304"/>
          </a:xfrm>
        </p:spPr>
      </p:pic>
      <p:pic>
        <p:nvPicPr>
          <p:cNvPr id="5" name="SSProkof_ev-Val_s-i-Polnoch_(mp3-blog.inf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8628" y="5589240"/>
            <a:ext cx="609600" cy="609600"/>
          </a:xfrm>
          <a:prstGeom prst="rect">
            <a:avLst/>
          </a:prstGeom>
        </p:spPr>
      </p:pic>
      <p:pic>
        <p:nvPicPr>
          <p:cNvPr id="2050" name="Picture 2" descr="http://puzzleit.ru/files/puzzles/25/24704/_thum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43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176</TotalTime>
  <Words>6</Words>
  <Application>Microsoft Office PowerPoint</Application>
  <PresentationFormat>Экран (4:3)</PresentationFormat>
  <Paragraphs>2</Paragraphs>
  <Slides>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Эркер</vt:lpstr>
      <vt:lpstr>Презентация PowerPoint</vt:lpstr>
      <vt:lpstr>Шарль Перро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Регина</dc:creator>
  <cp:lastModifiedBy>Александр Паршков</cp:lastModifiedBy>
  <cp:revision>16</cp:revision>
  <dcterms:created xsi:type="dcterms:W3CDTF">2015-10-10T20:28:32Z</dcterms:created>
  <dcterms:modified xsi:type="dcterms:W3CDTF">2016-03-22T21:22:24Z</dcterms:modified>
</cp:coreProperties>
</file>