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58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127D6-BAEE-4F5E-828A-D4962F7373E6}" type="datetimeFigureOut">
              <a:rPr lang="ru-RU" smtClean="0"/>
              <a:pPr/>
              <a:t>05.12.2016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7826D-E683-414A-838E-AE5BE8138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406/kur-valentina.13e/0_8e7d8_eac6b369_XL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.png"/><Relationship Id="rId5" Type="http://schemas.microsoft.com/office/2007/relationships/media" Target="../media/media1.mp3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g-fotki.yandex.ru/get/4406/kur-valentina.13e/0_8e7d8_eac6b369_XL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нчы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декабрь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Тема: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tt-RU" b="1" dirty="0" smtClean="0">
                <a:solidFill>
                  <a:schemeClr val="accent2">
                    <a:lumMod val="50000"/>
                  </a:schemeClr>
                </a:solidFill>
              </a:rPr>
              <a:t>ӘБИ БАБАЙЛАРНЫҢ ТУГАН ҖИРЕ ОНЫКЛАРГА КАДЕРЛЕМЕ.Ә.ЕНИКИ “ТУГАН ТУФРАК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2032" y="3429000"/>
            <a:ext cx="6224736" cy="2376264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endParaRPr lang="ru-RU" dirty="0"/>
          </a:p>
        </p:txBody>
      </p:sp>
      <p:pic>
        <p:nvPicPr>
          <p:cNvPr id="7" name="Song-10-1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452320" y="55172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6912768" cy="4392488"/>
          </a:xfrm>
        </p:spPr>
        <p:txBody>
          <a:bodyPr>
            <a:normAutofit/>
          </a:bodyPr>
          <a:lstStyle/>
          <a:p>
            <a:r>
              <a:rPr lang="ru-RU" sz="36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 </a:t>
            </a:r>
            <a:r>
              <a:rPr lang="ru-RU" sz="36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НЧЕ ӨЛЕШ БЕЛӘН ТАНЫШУ</a:t>
            </a:r>
            <a:r>
              <a:rPr lang="tt-RU" sz="36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tt-RU" sz="36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86-87</a:t>
            </a:r>
            <a:r>
              <a:rPr lang="tt-RU" sz="36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битЛӘР</a:t>
            </a:r>
            <a:endParaRPr lang="tt-RU" sz="3600" b="1" i="1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7200" dirty="0" smtClean="0">
              <a:solidFill>
                <a:srgbClr val="0070C0"/>
              </a:solidFill>
            </a:endParaRPr>
          </a:p>
          <a:p>
            <a:endParaRPr lang="ru-RU" sz="7200" b="1" dirty="0">
              <a:solidFill>
                <a:srgbClr val="002060"/>
              </a:solidFill>
            </a:endParaRPr>
          </a:p>
          <a:p>
            <a:pPr lvl="0" algn="l">
              <a:buClr>
                <a:srgbClr val="F0A22E"/>
              </a:buClr>
              <a:buSzPct val="70000"/>
            </a:pPr>
            <a:endParaRPr lang="ru-RU" dirty="0">
              <a:solidFill>
                <a:srgbClr val="002060"/>
              </a:solidFill>
              <a:latin typeface="Franklin Gothic Book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0"/>
            <a:ext cx="8460432" cy="6525344"/>
          </a:xfrm>
        </p:spPr>
        <p:txBody>
          <a:bodyPr>
            <a:normAutofit/>
          </a:bodyPr>
          <a:lstStyle/>
          <a:p>
            <a:r>
              <a:rPr lang="tt-RU" sz="36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tt-RU" sz="28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87-88 </a:t>
            </a:r>
            <a:r>
              <a:rPr lang="tt-RU" sz="28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битЛӘР ЯӘА СҮЗЛӘР БЕЛӘН ТАНЫШУ</a:t>
            </a:r>
          </a:p>
          <a:p>
            <a:pPr algn="l"/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Сабак-</a:t>
            </a:r>
            <a:r>
              <a:rPr lang="ru-RU" sz="2000" b="1" dirty="0" smtClean="0">
                <a:solidFill>
                  <a:srgbClr val="002060"/>
                </a:solidFill>
                <a:latin typeface="Franklin Gothic Book"/>
              </a:rPr>
              <a:t>стебель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Franklin Gothic Book"/>
              </a:rPr>
              <a:t>тузан-пыль</a:t>
            </a:r>
            <a:endParaRPr lang="tt-RU" sz="2000" b="1" dirty="0" smtClean="0">
              <a:solidFill>
                <a:srgbClr val="002060"/>
              </a:solidFill>
              <a:latin typeface="Franklin Gothic Book"/>
            </a:endParaRP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Ансат-легко                                         пәһлеван-</a:t>
            </a:r>
            <a:r>
              <a:rPr lang="ru-RU" sz="2000" b="1" dirty="0" smtClean="0">
                <a:solidFill>
                  <a:srgbClr val="002060"/>
                </a:solidFill>
                <a:latin typeface="Franklin Gothic Book"/>
              </a:rPr>
              <a:t>богатырь</a:t>
            </a:r>
            <a:endParaRPr lang="tt-RU" sz="2000" b="1" dirty="0" smtClean="0">
              <a:solidFill>
                <a:srgbClr val="002060"/>
              </a:solidFill>
              <a:latin typeface="Franklin Gothic Book"/>
            </a:endParaRP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Ахырда-в конце                                  тимер челтәр баганалар-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Бермәл-на мгновенье                       ике тау арасында-между  гор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Тау түбәсе-верхушка горы                авылның читен-  край деревни 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Офыклар-горизонт                             тоташы белән-сплошь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dirty="0" smtClean="0">
                <a:solidFill>
                  <a:srgbClr val="002060"/>
                </a:solidFill>
                <a:latin typeface="Franklin Gothic Book"/>
              </a:rPr>
              <a:t>Т</a:t>
            </a: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антаналы-торжественный               җанлы бер җеп-одна живая нитка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Никадәр—сколько-то                           ләбаса-  же, ведь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Ерак  җирләр-далёкие места            йөз-лицо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Күгелҗем-голубоватый,                    дым каплаганчы-пока не прослезились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Сибелгән-расположены                 чиксез киңлекләр- бескрайние просторы 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tt-RU" sz="2000" b="1" dirty="0" smtClean="0">
                <a:solidFill>
                  <a:srgbClr val="002060"/>
                </a:solidFill>
                <a:latin typeface="Franklin Gothic Book"/>
              </a:rPr>
              <a:t>Җептәй сузылган юлларны-              биеклек-вершина</a:t>
            </a:r>
          </a:p>
          <a:p>
            <a:pPr lvl="0" algn="l">
              <a:buClr>
                <a:srgbClr val="F0A22E"/>
              </a:buClr>
              <a:buSzPct val="70000"/>
            </a:pPr>
            <a:r>
              <a:rPr lang="ru-RU" sz="2000" b="1" dirty="0" smtClean="0">
                <a:solidFill>
                  <a:srgbClr val="002060"/>
                </a:solidFill>
                <a:latin typeface="Franklin Gothic Book"/>
              </a:rPr>
              <a:t>Дороги, протянутые как нитка          </a:t>
            </a:r>
            <a:r>
              <a:rPr lang="ru-RU" sz="2000" b="1" dirty="0" err="1" smtClean="0">
                <a:solidFill>
                  <a:srgbClr val="002060"/>
                </a:solidFill>
                <a:latin typeface="Franklin Gothic Book"/>
              </a:rPr>
              <a:t>тансык-желанный,редкостный</a:t>
            </a:r>
            <a:endParaRPr lang="ru-RU" sz="2000" b="1" dirty="0">
              <a:solidFill>
                <a:srgbClr val="002060"/>
              </a:solidFill>
              <a:latin typeface="Franklin Gothic Book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6912768" cy="4392488"/>
          </a:xfrm>
        </p:spPr>
        <p:txBody>
          <a:bodyPr>
            <a:normAutofit/>
          </a:bodyPr>
          <a:lstStyle/>
          <a:p>
            <a:endParaRPr lang="tt-RU" sz="3600" b="1" i="1" cap="all" dirty="0" smtClean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tt-RU" sz="3600" b="1" i="1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Әсәрне чылбыр буенча уку 86-87 битләр</a:t>
            </a:r>
            <a:endParaRPr lang="ru-RU" sz="7200" dirty="0" smtClean="0">
              <a:solidFill>
                <a:srgbClr val="002060"/>
              </a:solidFill>
            </a:endParaRPr>
          </a:p>
          <a:p>
            <a:pPr algn="l"/>
            <a:r>
              <a:rPr lang="tt-RU" sz="7200" dirty="0" smtClean="0">
                <a:solidFill>
                  <a:srgbClr val="002060"/>
                </a:solidFill>
              </a:rPr>
              <a:t> </a:t>
            </a:r>
            <a:endParaRPr lang="ru-RU" sz="7200" dirty="0" smtClean="0">
              <a:solidFill>
                <a:srgbClr val="002060"/>
              </a:solidFill>
            </a:endParaRPr>
          </a:p>
          <a:p>
            <a:endParaRPr lang="ru-RU" sz="7200" b="1" dirty="0">
              <a:solidFill>
                <a:srgbClr val="002060"/>
              </a:solidFill>
            </a:endParaRPr>
          </a:p>
          <a:p>
            <a:pPr lvl="0" algn="l">
              <a:buClr>
                <a:srgbClr val="F0A22E"/>
              </a:buClr>
              <a:buSzPct val="70000"/>
            </a:pPr>
            <a:endParaRPr lang="ru-RU" dirty="0">
              <a:solidFill>
                <a:srgbClr val="002060"/>
              </a:solidFill>
              <a:latin typeface="Franklin Gothic Book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Картинка 7 из 4307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6696744" cy="3960440"/>
          </a:xfrm>
        </p:spPr>
        <p:txBody>
          <a:bodyPr>
            <a:normAutofit/>
          </a:bodyPr>
          <a:lstStyle/>
          <a:p>
            <a:r>
              <a:rPr lang="tt-RU" dirty="0" smtClean="0">
                <a:solidFill>
                  <a:srgbClr val="002060"/>
                </a:solidFill>
              </a:rPr>
              <a:t> </a:t>
            </a:r>
            <a:r>
              <a:rPr lang="tt-RU" b="1" dirty="0" smtClean="0">
                <a:solidFill>
                  <a:srgbClr val="002060"/>
                </a:solidFill>
              </a:rPr>
              <a:t>ӨЙ ЭШЕ БИРҮ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tt-RU" b="1" dirty="0" smtClean="0">
                <a:solidFill>
                  <a:srgbClr val="002060"/>
                </a:solidFill>
              </a:rPr>
              <a:t>                      </a:t>
            </a:r>
            <a:r>
              <a:rPr lang="tt-RU" b="1" dirty="0" smtClean="0">
                <a:solidFill>
                  <a:srgbClr val="002060"/>
                </a:solidFill>
              </a:rPr>
              <a:t>бүлектә нәрсә турында әйтелә , үз сүзләрең белән сөйләргә өйрәнергә(86-87 битләр)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384</TotalTime>
  <Words>86</Words>
  <Application>Microsoft Office PowerPoint</Application>
  <PresentationFormat>Экран (4:3)</PresentationFormat>
  <Paragraphs>24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6 нчы декабрь Тема: «ӘБИ БАБАЙЛАРНЫҢ ТУГАН ҖИРЕ ОНЫКЛАРГА КАДЕРЛЕМЕ.Ә.ЕНИКИ “ТУГАН ТУФРАК »  </vt:lpstr>
      <vt:lpstr>Слайд 2</vt:lpstr>
      <vt:lpstr>Слайд 3</vt:lpstr>
      <vt:lpstr>Слайд 4</vt:lpstr>
      <vt:lpstr>Слайд 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Бәйлекләр (послелоги)</dc:title>
  <dc:creator>Юлдуз</dc:creator>
  <cp:lastModifiedBy>Гульназ</cp:lastModifiedBy>
  <cp:revision>37</cp:revision>
  <dcterms:created xsi:type="dcterms:W3CDTF">2011-10-10T10:59:25Z</dcterms:created>
  <dcterms:modified xsi:type="dcterms:W3CDTF">2016-12-05T10:21:20Z</dcterms:modified>
</cp:coreProperties>
</file>