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6" r:id="rId6"/>
    <p:sldId id="265" r:id="rId7"/>
    <p:sldId id="264" r:id="rId8"/>
    <p:sldId id="270" r:id="rId9"/>
    <p:sldId id="269" r:id="rId10"/>
    <p:sldId id="271" r:id="rId11"/>
    <p:sldId id="272" r:id="rId12"/>
    <p:sldId id="276" r:id="rId13"/>
    <p:sldId id="277" r:id="rId14"/>
    <p:sldId id="275" r:id="rId15"/>
    <p:sldId id="278" r:id="rId16"/>
    <p:sldId id="273" r:id="rId17"/>
    <p:sldId id="279" r:id="rId18"/>
    <p:sldId id="268" r:id="rId19"/>
    <p:sldId id="26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8A83-FA48-4ACC-A270-D7C594700517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C788-519E-45E6-9142-6D4E943E7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77;&#1090;&#1080;\Desktop\&#1076;&#1077;&#1085;&#1100;%20&#1079;&#1077;&#1084;&#1083;&#1080;\Neizvesten_-_Solnechnyj_krug_minus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77;&#1090;&#1080;\Desktop\&#1076;&#1077;&#1085;&#1100;%20&#1079;&#1077;&#1084;&#1083;&#1080;\&#1042;&#1072;&#1083;&#1077;&#1088;&#1080;&#1103;%20-%20&#1052;&#1072;&#1083;&#1077;&#1085;&#1100;&#1082;&#1080;&#1081;%20&#1087;&#1088;&#1080;&#1085;&#1094;%20(minus)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76;&#1077;&#1090;&#1080;\Pictures\&#1052;&#1086;&#1081;%20&#1092;&#1080;&#1083;&#1100;&#1084;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76;&#1077;&#1090;&#1080;\Pictures\&#1052;&#1086;&#1081;%20&#1092;&#1080;&#1083;&#1100;&#1084;1.mp4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77;&#1090;&#1080;\Music\&#1082;&#1083;&#1072;&#1089;&#1089;&#1080;&#1082;&#1072;\&#1060;&#1088;&#1072;&#1085;&#1094;%20&#1064;&#1091;&#1073;&#1077;&#1088;&#1090;%20%20&#8211;%20%20&#1042;&#1077;&#1095;&#1077;&#1088;&#1085;&#1103;&#1103;%20&#1089;&#1077;&#1088;&#1077;&#1085;&#1072;&#1076;&#1072;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6;&#1077;&#1090;&#1080;\Desktop\&#1076;&#1077;&#1085;&#1100;%20&#1079;&#1077;&#1084;&#1083;&#1080;\Zemlyane_-_Zemlya_ne_spit_(iPleer.fm).mp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27.jpg"/>
          <p:cNvPicPr>
            <a:picLocks noChangeAspect="1"/>
          </p:cNvPicPr>
          <p:nvPr/>
        </p:nvPicPr>
        <p:blipFill>
          <a:blip r:embed="rId2" cstate="print"/>
          <a:srcRect l="17713" t="21650" r="25588" b="3801"/>
          <a:stretch>
            <a:fillRect/>
          </a:stretch>
        </p:blipFill>
        <p:spPr>
          <a:xfrm>
            <a:off x="1547664" y="260648"/>
            <a:ext cx="5832648" cy="5976664"/>
          </a:xfrm>
          <a:prstGeom prst="ellipse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6946503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6111" y="2957050"/>
            <a:ext cx="2011777" cy="1812262"/>
          </a:xfrm>
        </p:spPr>
      </p:pic>
      <p:pic>
        <p:nvPicPr>
          <p:cNvPr id="5" name="Рисунок 4" descr="hello_html_694650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111" y="2522869"/>
            <a:ext cx="2011777" cy="1812262"/>
          </a:xfrm>
          <a:prstGeom prst="rect">
            <a:avLst/>
          </a:prstGeom>
        </p:spPr>
      </p:pic>
      <p:pic>
        <p:nvPicPr>
          <p:cNvPr id="6" name="Рисунок 5" descr="img27.jpg"/>
          <p:cNvPicPr>
            <a:picLocks noChangeAspect="1"/>
          </p:cNvPicPr>
          <p:nvPr/>
        </p:nvPicPr>
        <p:blipFill>
          <a:blip r:embed="rId3" cstate="print"/>
          <a:srcRect l="17713" t="21650" r="25588" b="3801"/>
          <a:stretch>
            <a:fillRect/>
          </a:stretch>
        </p:blipFill>
        <p:spPr>
          <a:xfrm>
            <a:off x="1475656" y="881336"/>
            <a:ext cx="5832648" cy="5976664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23528" y="-243408"/>
            <a:ext cx="1178721" cy="71014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 РАЗОРЯЙ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1178721" cy="656071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ПТИЧЬИ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908720"/>
            <a:ext cx="1178721" cy="63071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ГНЕЗДА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280919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848871" cy="6126163"/>
          </a:xfrm>
        </p:spPr>
      </p:pic>
      <p:sp>
        <p:nvSpPr>
          <p:cNvPr id="7" name="TextBox 6"/>
          <p:cNvSpPr txBox="1"/>
          <p:nvPr/>
        </p:nvSpPr>
        <p:spPr>
          <a:xfrm>
            <a:off x="8172400" y="404664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052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0648"/>
            <a:ext cx="10801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Е 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772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ПЕРВОЦВЕТЫ!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-ant-25707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90" b="8418"/>
          <a:stretch>
            <a:fillRect/>
          </a:stretch>
        </p:blipFill>
        <p:spPr>
          <a:xfrm>
            <a:off x="683568" y="188640"/>
            <a:ext cx="7632848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o-ant-25707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90" b="8418"/>
          <a:stretch>
            <a:fillRect/>
          </a:stretch>
        </p:blipFill>
        <p:spPr>
          <a:xfrm>
            <a:off x="1619672" y="188640"/>
            <a:ext cx="5988039" cy="6003360"/>
          </a:xfr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78721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6000" b="1" spc="-300" dirty="0" smtClean="0">
                <a:latin typeface="Times New Roman" pitchFamily="18" charset="0"/>
                <a:cs typeface="Times New Roman" pitchFamily="18" charset="0"/>
              </a:rPr>
              <a:t>БЕРЕГИ</a:t>
            </a:r>
            <a:endParaRPr lang="ru-RU" sz="6000" b="1" spc="-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92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МУРАВЕЙНИКИ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campfire-1024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408711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campfire-1024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9127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2680"/>
            <a:ext cx="929554" cy="68326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743168"/>
            <a:ext cx="115570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Neizvesten_-_Solnechnyj_krug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Валерия - Маленький принц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ой 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ой фильм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Франц Шуберт  –  Вечерняя серен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emlyane_-_Zemlya_ne_spit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28d63ae2c6aeb440a438de9c80c65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</Words>
  <Application>Microsoft Office PowerPoint</Application>
  <PresentationFormat>Экран (4:3)</PresentationFormat>
  <Paragraphs>27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дети</cp:lastModifiedBy>
  <cp:revision>6</cp:revision>
  <dcterms:created xsi:type="dcterms:W3CDTF">2018-04-24T11:51:44Z</dcterms:created>
  <dcterms:modified xsi:type="dcterms:W3CDTF">2018-04-24T13:49:36Z</dcterms:modified>
</cp:coreProperties>
</file>