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56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4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09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4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2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204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12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66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1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7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8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65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9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5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3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4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CB2288-4357-4963-87F9-540151DFECA6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CB6A9B-FCF5-4424-A2F4-D5AF52A4E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8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ÑÐµÑÐ³Ð»Ð°Ð²ÑÐ¹ Ð´ÑÐ°Ðº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07" y="131074"/>
            <a:ext cx="5395219" cy="672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3668" y="441346"/>
            <a:ext cx="121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82" y="191389"/>
            <a:ext cx="2036240" cy="499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504" y="441346"/>
            <a:ext cx="203624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79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62131"/>
            <a:ext cx="9601196" cy="4613737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 Любишь ли ты рисковать?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Пробовал ли ты алкогольные напитки, энергетики?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 Хотелось ли тебе попробовать закурить?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4. Ведешь ли ты активный образ жизни?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5. Если друзья предложат тебе прогулять уроки, согласишься ли ты?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6. Умеешь ли ты не повторять своих ошибок?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7. Если бы тебе прямо на улице незнакомый предложил новый дорогой I-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phone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взял бы ты его?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8. Друзья зовут тебя гулять, а ты еще не сделал уроки. Сможешь отказаться?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9. У тебя плохое настроение. Друзья предлагают тебе расслабиться с помощью «волшебных» таблеток. Поддашься ли ты их уговорам?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10. Хотелось ли тебе подражать экранным героям?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14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126" y="528034"/>
            <a:ext cx="10483403" cy="582125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0-20 баллов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вы умеете управлять своими желаниями. Как и все люди, вы любите получать удовольствия. Но в нужный момент вы в состоянии понять, что удовольствие ради удовольствия может принести вред, помешать вашим планам. Получается, что если вам кто-либо предложит «побалдеть» от какой-либо дряни, то вы легко откажетесь. Вас не так-то просто купить на всякую дешевку. У вас впереди интересная жизнь, полная настоящих удовольствий.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20-40 баллов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ваша «зона удовольствий» нередко вас подводит. Вы, быть может, и хотели бы лучше управлять своими желаниями, но это не всегда получается. Не хватает воли. Видимо, вы очень много времени теряете зря. Вы стремитесь к сиюминутным удовольствиям. Из-за этого вы можете потерять очень много приятного в будущем. Если вам предложат «немного кайфа», вы можете согласиться. К сожалению, большинство наркоманов именно так и начинали. Рекомендуем быть настороже - слишком дорогой может оказаться цена сомнительного удовольствия.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40-50 баллов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вас, как говорится, можно брать голыми руками. Вы буквально заряжены на получение всяческих удовольствий. За любой вид «кайфа» вы будете готовы отдаться в рабство какому-нибудь подонку. Таких, как вы, слабаков - не так уж и много. Вам грозит беда. </a:t>
            </a:r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3833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«С водкой дружить - здоровье сгубить».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20463"/>
            <a:ext cx="9601196" cy="475540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1. Гони двадцатку, пацаны за водкой сбегают, нужно 23 февраля отметить.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2. Нету меня двадцатки!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1.Ну я тебе займу, потом отдашь.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2. Да нет, у меня правило: никогда не брать взаймы.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1. Ладно, мы тебя угостим, раз ты такой бедный.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2. Я не бедный. Просто пить не хочу.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1. Ну, так посидишь, за компанию.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2. За компанию ни пить, ни сидеть не хочу.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1. Так ты что, откалываешься от коллектива?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2. Нет, просто мне это неинтересно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11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66671"/>
            <a:ext cx="9601196" cy="6181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«Сигарета - не конфета!».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78039"/>
            <a:ext cx="9601196" cy="449782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1. Я сегодня пачку «Мальборо» на спор выиграл. Курить будешь?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2. Нет, я не курю.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1. Сейчас же все курят! Ты что, не крутой?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2. Значит, не крутой.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1. А-а, ты здоровье бережешь, хочешь, чтоб все вокруг были больные, а ты один здоровый. Да? </a:t>
            </a:r>
          </a:p>
        </p:txBody>
      </p:sp>
    </p:spTree>
    <p:extLst>
      <p:ext uri="{BB962C8B-B14F-4D97-AF65-F5344CB8AC3E}">
        <p14:creationId xmlns:p14="http://schemas.microsoft.com/office/powerpoint/2010/main" val="2425250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15155"/>
            <a:ext cx="9601196" cy="6439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«Внимание - берегись наркомании!».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26524"/>
            <a:ext cx="9601196" cy="454934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1. Хочешь улететь далеко-далеко? Могу дать колесо (таблетку). Сразу забудешь обо всех проблемах.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2. Нет, я со своими проблемами и без колес справлюсь.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1. Даже Рональдо, и тот колеса глотал!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2. Ну и пусть глотает, я же не попугай, чтоб за ним все повторять!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Ученик1. Так ты ж кайф поймаешь!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2. Мне и без кайфа неплохо.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1. Я считаю, что в жизни все нужно испытать!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2. А я так не считаю.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1. Все, кто колеса попробовал, не жалеют.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Ученик 2. А я не жалею, что не пробовал.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25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02276"/>
            <a:ext cx="9601196" cy="1390918"/>
          </a:xfrm>
        </p:spPr>
        <p:txBody>
          <a:bodyPr>
            <a:normAutofit/>
          </a:bodyPr>
          <a:lstStyle/>
          <a:p>
            <a:r>
              <a:rPr lang="ru-RU" dirty="0" smtClean="0"/>
              <a:t>Умей сказать – нет!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советы вы можете дать одноклассникам?</a:t>
            </a:r>
          </a:p>
          <a:p>
            <a:r>
              <a:rPr lang="ru-RU" smtClean="0"/>
              <a:t>Как сказать нет?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45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«Как победить дракона или удержись от вредной привычки»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«Тот, кто может победить другого, - силен, тот, кто побеждает самого себя, - воистину могуществен». </a:t>
            </a:r>
            <a:b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Китайский мудрец </a:t>
            </a: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Лао-Цзы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0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«Мания» - это психическая болезнь, когда человек постоянно думает о чем-то одном. </a:t>
            </a:r>
            <a:b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9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первого раза человек может стать наркоманом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32619"/>
            <a:ext cx="2859110" cy="2141573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982131"/>
            <a:ext cx="4537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8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5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У </a:t>
            </a:r>
            <a:r>
              <a:rPr lang="ru-RU" sz="54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наркомана </a:t>
            </a:r>
            <a:r>
              <a:rPr lang="ru-RU" sz="5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три пути: </a:t>
            </a:r>
            <a:br>
              <a:rPr lang="ru-RU" sz="5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тюрьма,</a:t>
            </a:r>
          </a:p>
          <a:p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психбольница,</a:t>
            </a:r>
          </a:p>
          <a:p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смерть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236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51" y="653365"/>
            <a:ext cx="4645555" cy="5541744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183188" y="653365"/>
            <a:ext cx="6172200" cy="5207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Курение</a:t>
            </a:r>
          </a:p>
          <a:p>
            <a:r>
              <a:rPr lang="ru-RU" sz="4000" dirty="0" smtClean="0"/>
              <a:t>Сокращается жизнь на 6 лет</a:t>
            </a:r>
          </a:p>
          <a:p>
            <a:r>
              <a:rPr lang="ru-RU" sz="4000" dirty="0" smtClean="0"/>
              <a:t>Все органы страдают от табака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в табаке 1200 ядовитых веществ</a:t>
            </a:r>
          </a:p>
          <a:p>
            <a:r>
              <a:rPr lang="ru-RU" sz="4000" dirty="0" smtClean="0"/>
              <a:t>Доказано, курение вызывает 25 заболеваний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853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У курильщиков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Плохая память</a:t>
            </a:r>
          </a:p>
          <a:p>
            <a:r>
              <a:rPr lang="ru-RU" dirty="0" smtClean="0"/>
              <a:t>Плохое здоровье,</a:t>
            </a:r>
          </a:p>
          <a:p>
            <a:r>
              <a:rPr lang="ru-RU" dirty="0" smtClean="0"/>
              <a:t>Неустойчивая психика,</a:t>
            </a:r>
          </a:p>
          <a:p>
            <a:r>
              <a:rPr lang="ru-RU" dirty="0" smtClean="0"/>
              <a:t>Плохой слух,</a:t>
            </a:r>
          </a:p>
          <a:p>
            <a:r>
              <a:rPr lang="ru-RU" dirty="0" smtClean="0"/>
              <a:t>Вялая кожа</a:t>
            </a:r>
          </a:p>
          <a:p>
            <a:r>
              <a:rPr lang="ru-RU" dirty="0" smtClean="0"/>
              <a:t>Желтые зубы,</a:t>
            </a:r>
          </a:p>
          <a:p>
            <a:r>
              <a:rPr lang="ru-RU" dirty="0" smtClean="0"/>
              <a:t>Сиплый голос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88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Причины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приобщения людей к вредным привычкам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000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любопытство</a:t>
            </a:r>
            <a:r>
              <a:rPr lang="ru-RU" sz="4000" dirty="0" smtClean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,</a:t>
            </a:r>
          </a:p>
          <a:p>
            <a:r>
              <a:rPr lang="ru-RU" sz="4000" dirty="0" smtClean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ru-RU" sz="4000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влияние родителей</a:t>
            </a:r>
            <a:r>
              <a:rPr lang="ru-RU" sz="4000" dirty="0" smtClean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,</a:t>
            </a:r>
          </a:p>
          <a:p>
            <a:r>
              <a:rPr lang="ru-RU" sz="4000" dirty="0" smtClean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ru-RU" sz="4000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снятие напряжения, </a:t>
            </a:r>
            <a:endParaRPr lang="ru-RU" sz="4000" dirty="0" smtClean="0">
              <a:ln w="3175" cmpd="sng"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r>
              <a:rPr lang="ru-RU" sz="4000" dirty="0" smtClean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слабохарактерность</a:t>
            </a:r>
            <a:r>
              <a:rPr lang="ru-RU" sz="4000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, </a:t>
            </a:r>
            <a:endParaRPr lang="ru-RU" sz="4000" dirty="0" smtClean="0">
              <a:ln w="3175" cmpd="sng"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r>
              <a:rPr lang="ru-RU" sz="4000" dirty="0" smtClean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подражать </a:t>
            </a:r>
            <a:r>
              <a:rPr lang="ru-RU" sz="4000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красивым героям рекламы, кино и телевидения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147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842</Words>
  <Application>Microsoft Office PowerPoint</Application>
  <PresentationFormat>Широкоэкранный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Презентация PowerPoint</vt:lpstr>
      <vt:lpstr>«Как победить дракона или удержись от вредной привычки»</vt:lpstr>
      <vt:lpstr>«Тот, кто может победить другого, - силен, тот, кто побеждает самого себя, - воистину могуществен».   </vt:lpstr>
      <vt:lpstr>«Мания» - это психическая болезнь, когда человек постоянно думает о чем-то одном.  </vt:lpstr>
      <vt:lpstr>С первого раза человек может стать наркоманом</vt:lpstr>
      <vt:lpstr>У наркомана три пути:  </vt:lpstr>
      <vt:lpstr>Презентация PowerPoint</vt:lpstr>
      <vt:lpstr>У курильщиков</vt:lpstr>
      <vt:lpstr>Причины приобщения людей к вредным привычкам:</vt:lpstr>
      <vt:lpstr>Тест </vt:lpstr>
      <vt:lpstr>Презентация PowerPoint</vt:lpstr>
      <vt:lpstr>«С водкой дружить - здоровье сгубить».  </vt:lpstr>
      <vt:lpstr>«Сигарета - не конфета!». </vt:lpstr>
      <vt:lpstr>«Внимание - берегись наркомании!». </vt:lpstr>
      <vt:lpstr>Умей сказать – нет!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2018-11-14T07:25:28Z</dcterms:created>
  <dcterms:modified xsi:type="dcterms:W3CDTF">2018-11-17T09:07:12Z</dcterms:modified>
</cp:coreProperties>
</file>