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66" d="100"/>
          <a:sy n="66" d="100"/>
        </p:scale>
        <p:origin x="6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microsoft.com/office/2015/10/relationships/revisionInfo" Target="revisionInfo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14B6768-3B78-4F41-8A4C-777815ABF892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A2FC19C-5D57-4E44-87CB-80458EB605B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7952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A2FC19C-5D57-4E44-87CB-80458EB605B1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98429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9" name="Group 88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90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2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4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6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8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1669293" y="1186483"/>
            <a:ext cx="8848345" cy="4477933"/>
            <a:chOff x="1669293" y="1186483"/>
            <a:chExt cx="8848345" cy="4477933"/>
          </a:xfrm>
        </p:grpSpPr>
        <p:sp>
          <p:nvSpPr>
            <p:cNvPr id="39" name="Rectangle 38"/>
            <p:cNvSpPr/>
            <p:nvPr/>
          </p:nvSpPr>
          <p:spPr>
            <a:xfrm>
              <a:off x="1674042" y="1186483"/>
              <a:ext cx="8843596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41" name="Rectangle 40"/>
            <p:cNvSpPr/>
            <p:nvPr/>
          </p:nvSpPr>
          <p:spPr>
            <a:xfrm>
              <a:off x="1669293" y="1991156"/>
              <a:ext cx="8845667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9236" y="2075504"/>
            <a:ext cx="8679915" cy="1748729"/>
          </a:xfrm>
        </p:spPr>
        <p:txBody>
          <a:bodyPr bIns="0" anchor="b">
            <a:normAutofit/>
          </a:bodyPr>
          <a:lstStyle>
            <a:lvl1pPr algn="ctr">
              <a:lnSpc>
                <a:spcPct val="80000"/>
              </a:lnSpc>
              <a:defRPr sz="5400" spc="-15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9237" y="3906266"/>
            <a:ext cx="8673427" cy="1322587"/>
          </a:xfrm>
        </p:spPr>
        <p:txBody>
          <a:bodyPr tIns="0">
            <a:normAutofit/>
          </a:bodyPr>
          <a:lstStyle>
            <a:lvl1pPr marL="0" indent="0" algn="ctr">
              <a:lnSpc>
                <a:spcPct val="100000"/>
              </a:lnSpc>
              <a:buNone/>
              <a:defRPr sz="1800" b="0">
                <a:solidFill>
                  <a:srgbClr val="FFFEFF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 vert="horz" lIns="91440" tIns="45720" rIns="91440" bIns="45720" rtlCol="0" anchor="ctr"/>
          <a:lstStyle>
            <a:lvl1pPr>
              <a:defRPr lang="en-US"/>
            </a:lvl1pPr>
          </a:lstStyle>
          <a:p>
            <a:fld id="{4877023B-0929-4FFE-9DBB-C214659D0DFD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7D00DD0-42BD-4D88-AF0C-5BE1AF6DE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9327355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1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109983" y="794719"/>
            <a:ext cx="6275035" cy="525709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023B-0929-4FFE-9DBB-C214659D0DFD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0DD0-42BD-4D88-AF0C-5BE1AF6DE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5253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5" name="Group 74"/>
          <p:cNvGrpSpPr/>
          <p:nvPr/>
        </p:nvGrpSpPr>
        <p:grpSpPr>
          <a:xfrm flipH="1">
            <a:off x="0" y="0"/>
            <a:ext cx="12584114" cy="6853238"/>
            <a:chOff x="-417513" y="0"/>
            <a:chExt cx="12584114" cy="6853238"/>
          </a:xfrm>
        </p:grpSpPr>
        <p:sp>
          <p:nvSpPr>
            <p:cNvPr id="76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2" name="Group 21"/>
          <p:cNvGrpSpPr/>
          <p:nvPr/>
        </p:nvGrpSpPr>
        <p:grpSpPr>
          <a:xfrm>
            <a:off x="7718948" y="1699589"/>
            <a:ext cx="3674476" cy="3470421"/>
            <a:chOff x="697883" y="1816768"/>
            <a:chExt cx="3674476" cy="3470421"/>
          </a:xfrm>
        </p:grpSpPr>
        <p:sp>
          <p:nvSpPr>
            <p:cNvPr id="23" name="Rectangle 22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4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807437" y="2349925"/>
            <a:ext cx="3501195" cy="2456442"/>
          </a:xfrm>
        </p:spPr>
        <p:txBody>
          <a:bodyPr vert="eaVert"/>
          <a:lstStyle>
            <a:lvl1pPr algn="l">
              <a:lnSpc>
                <a:spcPct val="80000"/>
              </a:lnSpc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02747" y="798444"/>
            <a:ext cx="6268622" cy="5257303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77023B-0929-4FFE-9DBB-C214659D0DFD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7D00DD0-42BD-4D88-AF0C-5BE1AF6DE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465559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0" name="Group 79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81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0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7" name="Group 26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8" name="Rectangle 27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49925"/>
            <a:ext cx="3498979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18447" y="803186"/>
            <a:ext cx="6281873" cy="5248622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023B-0929-4FFE-9DBB-C214659D0DFD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0DD0-42BD-4D88-AF0C-5BE1AF6DE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40571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78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9" name="Group 8"/>
          <p:cNvGrpSpPr/>
          <p:nvPr/>
        </p:nvGrpSpPr>
        <p:grpSpPr>
          <a:xfrm>
            <a:off x="3259545" y="1186483"/>
            <a:ext cx="5666145" cy="4477933"/>
            <a:chOff x="3259545" y="1186483"/>
            <a:chExt cx="5666145" cy="4477933"/>
          </a:xfrm>
        </p:grpSpPr>
        <p:sp>
          <p:nvSpPr>
            <p:cNvPr id="99" name="Rectangle 98"/>
            <p:cNvSpPr/>
            <p:nvPr/>
          </p:nvSpPr>
          <p:spPr>
            <a:xfrm>
              <a:off x="3259545" y="1186483"/>
              <a:ext cx="5657881" cy="716184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0" name="Isosceles Triangle 39"/>
            <p:cNvSpPr/>
            <p:nvPr/>
          </p:nvSpPr>
          <p:spPr>
            <a:xfrm rot="10800000">
              <a:off x="5892384" y="5313353"/>
              <a:ext cx="407233" cy="35106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101" name="Rectangle 100"/>
            <p:cNvSpPr/>
            <p:nvPr/>
          </p:nvSpPr>
          <p:spPr>
            <a:xfrm>
              <a:off x="3259545" y="1991156"/>
              <a:ext cx="5666145" cy="3322196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44216" y="2074730"/>
            <a:ext cx="5490224" cy="1689390"/>
          </a:xfrm>
        </p:spPr>
        <p:txBody>
          <a:bodyPr bIns="0" anchor="b">
            <a:normAutofit/>
          </a:bodyPr>
          <a:lstStyle>
            <a:lvl1pPr algn="ctr">
              <a:defRPr sz="44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344215" y="3846851"/>
            <a:ext cx="5490223" cy="1383770"/>
          </a:xfrm>
        </p:spPr>
        <p:txBody>
          <a:bodyPr tIns="0"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77023B-0929-4FFE-9DBB-C214659D0DFD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>
            <a:lvl1pPr algn="ctr">
              <a:defRPr/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7D00DD0-42BD-4D88-AF0C-5BE1AF6DE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47819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7" name="Group 3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3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59" name="Group 58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0" name="Rectangle 59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1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2" name="Rectangle 61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0" y="2339669"/>
            <a:ext cx="3500828" cy="2470065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20878" y="803187"/>
            <a:ext cx="6269591" cy="2382651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18447" y="3672162"/>
            <a:ext cx="6272022" cy="2383586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77023B-0929-4FFE-9DBB-C214659D0DFD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7D00DD0-42BD-4D88-AF0C-5BE1AF6DE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972267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oup 38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40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1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2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3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4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5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6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7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8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49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0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1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2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3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4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5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6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7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8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59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60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61" name="Group 6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62" name="Rectangle 6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3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64" name="Rectangle 63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9001" y="2363915"/>
            <a:ext cx="3500828" cy="2460497"/>
          </a:xfrm>
        </p:spPr>
        <p:txBody>
          <a:bodyPr lIns="91440" tIns="91440" rIns="91440" bIns="91440"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25137" y="803185"/>
            <a:ext cx="6265088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25305" y="1488985"/>
            <a:ext cx="6264350" cy="1696853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118653" y="3665887"/>
            <a:ext cx="6264414" cy="685800"/>
          </a:xfrm>
        </p:spPr>
        <p:txBody>
          <a:bodyPr anchor="ctr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118447" y="4351687"/>
            <a:ext cx="6265588" cy="1704060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77023B-0929-4FFE-9DBB-C214659D0DFD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7D00DD0-42BD-4D88-AF0C-5BE1AF6DE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9327290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7" name="Group 76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8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4" name="Group 23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5" name="Rectangle 24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6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2" y="2349925"/>
            <a:ext cx="3501196" cy="2456442"/>
          </a:xfrm>
        </p:spPr>
        <p:txBody>
          <a:bodyPr/>
          <a:lstStyle>
            <a:lvl1pPr>
              <a:defRPr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023B-0929-4FFE-9DBB-C214659D0DFD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0DD0-42BD-4D88-AF0C-5BE1AF6DE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63804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77023B-0929-4FFE-9DBB-C214659D0DFD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10588752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0469880" y="320040"/>
            <a:ext cx="914400" cy="320040"/>
          </a:xfrm>
        </p:spPr>
        <p:txBody>
          <a:bodyPr/>
          <a:lstStyle/>
          <a:p>
            <a:fld id="{67D00DD0-42BD-4D88-AF0C-5BE1AF6DE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67521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4" name="Group 73"/>
          <p:cNvGrpSpPr/>
          <p:nvPr/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75" name="Freeform 5"/>
            <p:cNvSpPr/>
            <p:nvPr/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6" name="Freeform 6"/>
            <p:cNvSpPr/>
            <p:nvPr/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7" name="Freeform 7"/>
            <p:cNvSpPr/>
            <p:nvPr/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8" name="Freeform 8"/>
            <p:cNvSpPr/>
            <p:nvPr/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79" name="Freeform 9"/>
            <p:cNvSpPr/>
            <p:nvPr/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0" name="Freeform 10"/>
            <p:cNvSpPr/>
            <p:nvPr/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1" name="Freeform 11"/>
            <p:cNvSpPr/>
            <p:nvPr/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12"/>
            <p:cNvSpPr/>
            <p:nvPr/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13"/>
            <p:cNvSpPr/>
            <p:nvPr/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14"/>
            <p:cNvSpPr/>
            <p:nvPr/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15"/>
            <p:cNvSpPr/>
            <p:nvPr/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6"/>
            <p:cNvSpPr/>
            <p:nvPr/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7"/>
            <p:cNvSpPr/>
            <p:nvPr/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8"/>
            <p:cNvSpPr/>
            <p:nvPr/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9"/>
            <p:cNvSpPr/>
            <p:nvPr/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20"/>
            <p:cNvSpPr/>
            <p:nvPr/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21"/>
            <p:cNvSpPr/>
            <p:nvPr/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22"/>
            <p:cNvSpPr/>
            <p:nvPr/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23"/>
            <p:cNvSpPr/>
            <p:nvPr/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24"/>
            <p:cNvSpPr/>
            <p:nvPr/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25"/>
            <p:cNvSpPr/>
            <p:nvPr/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21" name="Group 20"/>
          <p:cNvGrpSpPr/>
          <p:nvPr/>
        </p:nvGrpSpPr>
        <p:grpSpPr>
          <a:xfrm>
            <a:off x="800144" y="1699589"/>
            <a:ext cx="3674476" cy="3470421"/>
            <a:chOff x="697883" y="1816768"/>
            <a:chExt cx="3674476" cy="3470421"/>
          </a:xfrm>
        </p:grpSpPr>
        <p:sp>
          <p:nvSpPr>
            <p:cNvPr id="22" name="Rectangle 21"/>
            <p:cNvSpPr/>
            <p:nvPr/>
          </p:nvSpPr>
          <p:spPr>
            <a:xfrm>
              <a:off x="697883" y="1816768"/>
              <a:ext cx="3674476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2" name="Isosceles Triangle 22"/>
            <p:cNvSpPr/>
            <p:nvPr/>
          </p:nvSpPr>
          <p:spPr>
            <a:xfrm rot="10800000">
              <a:off x="2380224" y="5014786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33" name="Rectangle 32"/>
            <p:cNvSpPr/>
            <p:nvPr/>
          </p:nvSpPr>
          <p:spPr>
            <a:xfrm>
              <a:off x="704075" y="2392840"/>
              <a:ext cx="3668284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8631" y="2352026"/>
            <a:ext cx="3501197" cy="1223298"/>
          </a:xfrm>
        </p:spPr>
        <p:txBody>
          <a:bodyPr bIns="0" anchor="b">
            <a:noAutofit/>
          </a:bodyPr>
          <a:lstStyle>
            <a:lvl1pPr algn="ctr">
              <a:defRPr sz="32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9983" y="802809"/>
            <a:ext cx="6275035" cy="5249940"/>
          </a:xfrm>
        </p:spPr>
        <p:txBody>
          <a:bodyPr anchor="ctr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8631" y="3580186"/>
            <a:ext cx="3501197" cy="1221164"/>
          </a:xfrm>
        </p:spPr>
        <p:txBody>
          <a:bodyPr/>
          <a:lstStyle>
            <a:lvl1pPr marL="0" indent="0" algn="ctr">
              <a:buNone/>
              <a:defRPr sz="16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7023B-0929-4FFE-9DBB-C214659D0DFD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D00DD0-42BD-4D88-AF0C-5BE1AF6DE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37575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" name="Group 72"/>
          <p:cNvGrpSpPr/>
          <p:nvPr/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1" name="Freeform 5"/>
            <p:cNvSpPr/>
            <p:nvPr/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2" name="Freeform 6"/>
            <p:cNvSpPr/>
            <p:nvPr/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3" name="Freeform 7"/>
            <p:cNvSpPr/>
            <p:nvPr/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4" name="Freeform 8"/>
            <p:cNvSpPr/>
            <p:nvPr/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5" name="Freeform 9"/>
            <p:cNvSpPr/>
            <p:nvPr/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6" name="Freeform 10"/>
            <p:cNvSpPr/>
            <p:nvPr/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7" name="Freeform 11"/>
            <p:cNvSpPr/>
            <p:nvPr/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8" name="Freeform 12"/>
            <p:cNvSpPr/>
            <p:nvPr/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89" name="Freeform 13"/>
            <p:cNvSpPr/>
            <p:nvPr/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0" name="Freeform 14"/>
            <p:cNvSpPr/>
            <p:nvPr/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15"/>
            <p:cNvSpPr/>
            <p:nvPr/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2" name="Freeform 16"/>
            <p:cNvSpPr/>
            <p:nvPr/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17"/>
            <p:cNvSpPr/>
            <p:nvPr/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4" name="Freeform 18"/>
            <p:cNvSpPr/>
            <p:nvPr/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9"/>
            <p:cNvSpPr/>
            <p:nvPr/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6" name="Freeform 20"/>
            <p:cNvSpPr/>
            <p:nvPr/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21"/>
            <p:cNvSpPr/>
            <p:nvPr/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8" name="Freeform 22"/>
            <p:cNvSpPr/>
            <p:nvPr/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23"/>
            <p:cNvSpPr/>
            <p:nvPr/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grpSp>
        <p:nvGrpSpPr>
          <p:cNvPr id="76" name="Group 75"/>
          <p:cNvGrpSpPr/>
          <p:nvPr/>
        </p:nvGrpSpPr>
        <p:grpSpPr>
          <a:xfrm>
            <a:off x="805336" y="1698331"/>
            <a:ext cx="5941540" cy="3470421"/>
            <a:chOff x="805336" y="1698331"/>
            <a:chExt cx="5941540" cy="3470421"/>
          </a:xfrm>
        </p:grpSpPr>
        <p:sp>
          <p:nvSpPr>
            <p:cNvPr id="77" name="Rectangle 76"/>
            <p:cNvSpPr/>
            <p:nvPr/>
          </p:nvSpPr>
          <p:spPr>
            <a:xfrm>
              <a:off x="805336" y="1698331"/>
              <a:ext cx="5941540" cy="50292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8" name="Isosceles Triangle 9"/>
            <p:cNvSpPr/>
            <p:nvPr/>
          </p:nvSpPr>
          <p:spPr>
            <a:xfrm rot="10800000">
              <a:off x="3618113" y="4896349"/>
              <a:ext cx="315988" cy="272403"/>
            </a:xfrm>
            <a:prstGeom prst="triangl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  <p:sp>
          <p:nvSpPr>
            <p:cNvPr id="79" name="Rectangle 78"/>
            <p:cNvSpPr/>
            <p:nvPr/>
          </p:nvSpPr>
          <p:spPr>
            <a:xfrm>
              <a:off x="805336" y="2274403"/>
              <a:ext cx="5941540" cy="2624327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43510" y="0"/>
            <a:ext cx="4648490" cy="6858000"/>
          </a:xfrm>
          <a:solidFill>
            <a:schemeClr val="bg1">
              <a:lumMod val="65000"/>
              <a:lumOff val="3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85443" y="2360255"/>
            <a:ext cx="5776646" cy="1178032"/>
          </a:xfrm>
        </p:spPr>
        <p:txBody>
          <a:bodyPr bIns="0" anchor="b">
            <a:normAutofit/>
          </a:bodyPr>
          <a:lstStyle>
            <a:lvl1pPr>
              <a:defRPr sz="3600">
                <a:solidFill>
                  <a:srgbClr val="FFFEFF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85443" y="3545012"/>
            <a:ext cx="5776646" cy="1274198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rgbClr val="FFFE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804672" y="320040"/>
            <a:ext cx="3657600" cy="320040"/>
          </a:xfrm>
        </p:spPr>
        <p:txBody>
          <a:bodyPr/>
          <a:lstStyle/>
          <a:p>
            <a:fld id="{4877023B-0929-4FFE-9DBB-C214659D0DFD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804672" y="6227064"/>
            <a:ext cx="5942203" cy="320040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828377" y="320040"/>
            <a:ext cx="914400" cy="320040"/>
          </a:xfrm>
        </p:spPr>
        <p:txBody>
          <a:bodyPr/>
          <a:lstStyle/>
          <a:p>
            <a:fld id="{67D00DD0-42BD-4D88-AF0C-5BE1AF6DE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1051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91161" y="2358391"/>
            <a:ext cx="3498667" cy="2456485"/>
          </a:xfrm>
          <a:prstGeom prst="rect">
            <a:avLst/>
          </a:prstGeom>
        </p:spPr>
        <p:txBody>
          <a:bodyPr vert="horz" lIns="228600" tIns="228600" rIns="228600" bIns="22860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434982" y="794719"/>
            <a:ext cx="5950036" cy="525709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  <a:p>
            <a:pPr lvl="5"/>
            <a:r>
              <a:rPr lang="en-US" dirty="0"/>
              <a:t>6</a:t>
            </a:r>
          </a:p>
          <a:p>
            <a:pPr lvl="6"/>
            <a:r>
              <a:rPr lang="en-US" dirty="0"/>
              <a:t>7</a:t>
            </a:r>
          </a:p>
          <a:p>
            <a:pPr lvl="7"/>
            <a:r>
              <a:rPr lang="en-US" dirty="0"/>
              <a:t>8</a:t>
            </a:r>
          </a:p>
          <a:p>
            <a:pPr lvl="8"/>
            <a:r>
              <a:rPr lang="en-US" dirty="0"/>
              <a:t>9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04672" y="320040"/>
            <a:ext cx="36576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77023B-0929-4FFE-9DBB-C214659D0DFD}" type="datetimeFigureOut">
              <a:rPr lang="ru-RU" smtClean="0"/>
              <a:t>22.10.2017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4672" y="6227064"/>
            <a:ext cx="10588752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320040"/>
            <a:ext cx="914400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D00DD0-42BD-4D88-AF0C-5BE1AF6DE53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4641726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lnSpc>
          <a:spcPct val="85000"/>
        </a:lnSpc>
        <a:spcBef>
          <a:spcPct val="0"/>
        </a:spcBef>
        <a:buNone/>
        <a:defRPr sz="4000" b="0" i="0" kern="1200" cap="none" spc="-150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1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jpg"/><Relationship Id="rId5" Type="http://schemas.openxmlformats.org/officeDocument/2006/relationships/image" Target="../media/image4.png"/><Relationship Id="rId4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1FA4756-A5FE-4BE4-B75B-A17ACEBD504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en-US" sz="6000" b="1" dirty="0">
                <a:latin typeface="Algerian" panose="04020705040A02060702" pitchFamily="82" charset="0"/>
              </a:rPr>
              <a:t>Road safety</a:t>
            </a:r>
            <a:endParaRPr lang="ru-RU" sz="6000" b="1" dirty="0"/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5CBDEA3F-BAF5-42CF-A284-FCD923FC3A63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pPr algn="r"/>
            <a:r>
              <a:rPr lang="ru-RU" sz="2400" dirty="0" err="1"/>
              <a:t>Саломатова</a:t>
            </a:r>
            <a:r>
              <a:rPr lang="ru-RU" sz="2400" dirty="0"/>
              <a:t> Наталья </a:t>
            </a:r>
            <a:r>
              <a:rPr lang="ru-RU" sz="2400" dirty="0" err="1"/>
              <a:t>Виталиевна</a:t>
            </a:r>
            <a:endParaRPr lang="ru-RU" sz="2400" dirty="0"/>
          </a:p>
          <a:p>
            <a:pPr algn="r"/>
            <a:r>
              <a:rPr lang="ru-RU" sz="2400" dirty="0"/>
              <a:t>МОУ СОШ №24</a:t>
            </a:r>
          </a:p>
          <a:p>
            <a:pPr algn="r"/>
            <a:r>
              <a:rPr lang="ru-RU" sz="2400" dirty="0" err="1"/>
              <a:t>Копейского</a:t>
            </a:r>
            <a:r>
              <a:rPr lang="ru-RU" sz="2400" dirty="0"/>
              <a:t> городского округа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7183665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lgConfetti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6DB7549E-2CA1-45A3-ABCA-24B61D609196}"/>
              </a:ext>
            </a:extLst>
          </p:cNvPr>
          <p:cNvSpPr/>
          <p:nvPr/>
        </p:nvSpPr>
        <p:spPr>
          <a:xfrm>
            <a:off x="4698609" y="2560320"/>
            <a:ext cx="3418449" cy="1491175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>
                <a:latin typeface="Algerian" panose="04020705040A02060702" pitchFamily="82" charset="0"/>
              </a:rPr>
              <a:t>Road safety</a:t>
            </a:r>
            <a:endParaRPr lang="ru-RU" sz="3600" b="1" dirty="0"/>
          </a:p>
        </p:txBody>
      </p:sp>
      <p:sp>
        <p:nvSpPr>
          <p:cNvPr id="5" name="Стрелка: вниз 4">
            <a:extLst>
              <a:ext uri="{FF2B5EF4-FFF2-40B4-BE49-F238E27FC236}">
                <a16:creationId xmlns:a16="http://schemas.microsoft.com/office/drawing/2014/main" id="{8B8BE0D6-9BFD-4AFD-8C18-F29BE5AACE5C}"/>
              </a:ext>
            </a:extLst>
          </p:cNvPr>
          <p:cNvSpPr/>
          <p:nvPr/>
        </p:nvSpPr>
        <p:spPr>
          <a:xfrm>
            <a:off x="6227297" y="4164037"/>
            <a:ext cx="675249" cy="17162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39CB0B12-4C8B-4EAE-BA6F-6FD6A46A95EC}"/>
              </a:ext>
            </a:extLst>
          </p:cNvPr>
          <p:cNvSpPr/>
          <p:nvPr/>
        </p:nvSpPr>
        <p:spPr>
          <a:xfrm>
            <a:off x="7594208" y="4206240"/>
            <a:ext cx="663527" cy="17162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3DBB24F8-1E67-4629-806E-F3EBA38C09D8}"/>
              </a:ext>
            </a:extLst>
          </p:cNvPr>
          <p:cNvSpPr/>
          <p:nvPr/>
        </p:nvSpPr>
        <p:spPr>
          <a:xfrm>
            <a:off x="4860387" y="4164037"/>
            <a:ext cx="675249" cy="1716258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Стрелка: вправо 7">
            <a:extLst>
              <a:ext uri="{FF2B5EF4-FFF2-40B4-BE49-F238E27FC236}">
                <a16:creationId xmlns:a16="http://schemas.microsoft.com/office/drawing/2014/main" id="{1216FFF2-163A-4B45-AE7E-8AB0F12A1380}"/>
              </a:ext>
            </a:extLst>
          </p:cNvPr>
          <p:cNvSpPr/>
          <p:nvPr/>
        </p:nvSpPr>
        <p:spPr>
          <a:xfrm>
            <a:off x="8370276" y="3108960"/>
            <a:ext cx="1744394" cy="60491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Стрелка: влево 8">
            <a:extLst>
              <a:ext uri="{FF2B5EF4-FFF2-40B4-BE49-F238E27FC236}">
                <a16:creationId xmlns:a16="http://schemas.microsoft.com/office/drawing/2014/main" id="{1CC51C84-9E7A-4198-91D0-C04CAD09D946}"/>
              </a:ext>
            </a:extLst>
          </p:cNvPr>
          <p:cNvSpPr/>
          <p:nvPr/>
        </p:nvSpPr>
        <p:spPr>
          <a:xfrm>
            <a:off x="3193366" y="3108960"/>
            <a:ext cx="1378634" cy="484632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: вверх 9">
            <a:extLst>
              <a:ext uri="{FF2B5EF4-FFF2-40B4-BE49-F238E27FC236}">
                <a16:creationId xmlns:a16="http://schemas.microsoft.com/office/drawing/2014/main" id="{8C0F3577-40E0-40AC-84E2-F63A7806818F}"/>
              </a:ext>
            </a:extLst>
          </p:cNvPr>
          <p:cNvSpPr/>
          <p:nvPr/>
        </p:nvSpPr>
        <p:spPr>
          <a:xfrm>
            <a:off x="4860387" y="1026941"/>
            <a:ext cx="520505" cy="14208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: вверх 10">
            <a:extLst>
              <a:ext uri="{FF2B5EF4-FFF2-40B4-BE49-F238E27FC236}">
                <a16:creationId xmlns:a16="http://schemas.microsoft.com/office/drawing/2014/main" id="{9880F7B7-F07D-437A-A248-B989D7DDAFD9}"/>
              </a:ext>
            </a:extLst>
          </p:cNvPr>
          <p:cNvSpPr/>
          <p:nvPr/>
        </p:nvSpPr>
        <p:spPr>
          <a:xfrm>
            <a:off x="6147580" y="1019907"/>
            <a:ext cx="520505" cy="14208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: вверх 11">
            <a:extLst>
              <a:ext uri="{FF2B5EF4-FFF2-40B4-BE49-F238E27FC236}">
                <a16:creationId xmlns:a16="http://schemas.microsoft.com/office/drawing/2014/main" id="{75F626C9-4D32-4C07-8EFB-0EFF3FF56C44}"/>
              </a:ext>
            </a:extLst>
          </p:cNvPr>
          <p:cNvSpPr/>
          <p:nvPr/>
        </p:nvSpPr>
        <p:spPr>
          <a:xfrm>
            <a:off x="7405466" y="1062110"/>
            <a:ext cx="520505" cy="1420837"/>
          </a:xfrm>
          <a:prstGeom prst="up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Овал 12">
            <a:extLst>
              <a:ext uri="{FF2B5EF4-FFF2-40B4-BE49-F238E27FC236}">
                <a16:creationId xmlns:a16="http://schemas.microsoft.com/office/drawing/2014/main" id="{DF617468-D9C9-4D14-87DD-BC7BCFC01183}"/>
              </a:ext>
            </a:extLst>
          </p:cNvPr>
          <p:cNvSpPr/>
          <p:nvPr/>
        </p:nvSpPr>
        <p:spPr>
          <a:xfrm>
            <a:off x="773723" y="2908143"/>
            <a:ext cx="2419643" cy="9706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Pavement </a:t>
            </a:r>
            <a:endParaRPr lang="ru-RU" sz="2400" b="1" dirty="0"/>
          </a:p>
        </p:txBody>
      </p:sp>
      <p:sp>
        <p:nvSpPr>
          <p:cNvPr id="14" name="Овал 13">
            <a:extLst>
              <a:ext uri="{FF2B5EF4-FFF2-40B4-BE49-F238E27FC236}">
                <a16:creationId xmlns:a16="http://schemas.microsoft.com/office/drawing/2014/main" id="{CFAE57D0-4337-42D3-AD4D-EB9AF1A06CDC}"/>
              </a:ext>
            </a:extLst>
          </p:cNvPr>
          <p:cNvSpPr/>
          <p:nvPr/>
        </p:nvSpPr>
        <p:spPr>
          <a:xfrm>
            <a:off x="10114670" y="2908143"/>
            <a:ext cx="2077330" cy="9706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Traffic si</a:t>
            </a:r>
            <a:r>
              <a:rPr lang="en-US" sz="2400" dirty="0"/>
              <a:t>gn</a:t>
            </a:r>
            <a:endParaRPr lang="ru-RU" sz="2400" dirty="0"/>
          </a:p>
        </p:txBody>
      </p:sp>
      <p:sp>
        <p:nvSpPr>
          <p:cNvPr id="15" name="Овал 14">
            <a:extLst>
              <a:ext uri="{FF2B5EF4-FFF2-40B4-BE49-F238E27FC236}">
                <a16:creationId xmlns:a16="http://schemas.microsoft.com/office/drawing/2014/main" id="{E7C4AFC8-C0D6-4141-BCD6-4B52E2B1977C}"/>
              </a:ext>
            </a:extLst>
          </p:cNvPr>
          <p:cNvSpPr/>
          <p:nvPr/>
        </p:nvSpPr>
        <p:spPr>
          <a:xfrm>
            <a:off x="2912012" y="5437162"/>
            <a:ext cx="2208627" cy="9706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Zebra crossing</a:t>
            </a:r>
            <a:endParaRPr lang="ru-RU" sz="2400" b="1" dirty="0"/>
          </a:p>
        </p:txBody>
      </p:sp>
      <p:sp>
        <p:nvSpPr>
          <p:cNvPr id="16" name="Овал 15">
            <a:extLst>
              <a:ext uri="{FF2B5EF4-FFF2-40B4-BE49-F238E27FC236}">
                <a16:creationId xmlns:a16="http://schemas.microsoft.com/office/drawing/2014/main" id="{5BADCDEB-793E-4E85-8FD7-BB562B88B8A9}"/>
              </a:ext>
            </a:extLst>
          </p:cNvPr>
          <p:cNvSpPr/>
          <p:nvPr/>
        </p:nvSpPr>
        <p:spPr>
          <a:xfrm>
            <a:off x="2835813" y="386860"/>
            <a:ext cx="2208627" cy="9706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Parking zone</a:t>
            </a:r>
            <a:endParaRPr lang="ru-RU" sz="2400" b="1" dirty="0"/>
          </a:p>
        </p:txBody>
      </p:sp>
      <p:sp>
        <p:nvSpPr>
          <p:cNvPr id="17" name="Овал 16">
            <a:extLst>
              <a:ext uri="{FF2B5EF4-FFF2-40B4-BE49-F238E27FC236}">
                <a16:creationId xmlns:a16="http://schemas.microsoft.com/office/drawing/2014/main" id="{DD734050-87CB-42F6-A6FC-257E995204AD}"/>
              </a:ext>
            </a:extLst>
          </p:cNvPr>
          <p:cNvSpPr/>
          <p:nvPr/>
        </p:nvSpPr>
        <p:spPr>
          <a:xfrm>
            <a:off x="7771225" y="534571"/>
            <a:ext cx="2208627" cy="970671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Traffic lights</a:t>
            </a:r>
            <a:endParaRPr lang="ru-RU" sz="2400" b="1" dirty="0"/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7ECC26FC-E7EA-430F-AC0A-6D00D032FBBF}"/>
              </a:ext>
            </a:extLst>
          </p:cNvPr>
          <p:cNvSpPr/>
          <p:nvPr/>
        </p:nvSpPr>
        <p:spPr>
          <a:xfrm>
            <a:off x="5410198" y="112542"/>
            <a:ext cx="2184010" cy="914399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Pedestrian</a:t>
            </a:r>
            <a:r>
              <a:rPr lang="en-US" dirty="0"/>
              <a:t> </a:t>
            </a:r>
            <a:endParaRPr lang="ru-RU" dirty="0"/>
          </a:p>
        </p:txBody>
      </p:sp>
      <p:sp>
        <p:nvSpPr>
          <p:cNvPr id="19" name="Овал 18">
            <a:extLst>
              <a:ext uri="{FF2B5EF4-FFF2-40B4-BE49-F238E27FC236}">
                <a16:creationId xmlns:a16="http://schemas.microsoft.com/office/drawing/2014/main" id="{59360E30-986F-4250-9D12-9A253521FC6D}"/>
              </a:ext>
            </a:extLst>
          </p:cNvPr>
          <p:cNvSpPr/>
          <p:nvPr/>
        </p:nvSpPr>
        <p:spPr>
          <a:xfrm flipH="1">
            <a:off x="5489917" y="5880295"/>
            <a:ext cx="2104291" cy="80186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Traffic warden</a:t>
            </a:r>
            <a:endParaRPr lang="ru-RU" sz="2400" b="1" dirty="0"/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29C23B02-A4AB-481C-BFDA-8CA747108742}"/>
              </a:ext>
            </a:extLst>
          </p:cNvPr>
          <p:cNvSpPr/>
          <p:nvPr/>
        </p:nvSpPr>
        <p:spPr>
          <a:xfrm>
            <a:off x="7925971" y="5437162"/>
            <a:ext cx="2940148" cy="1012874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/>
              <a:t>Yellow lines</a:t>
            </a:r>
            <a:endParaRPr lang="ru-RU" sz="2800" b="1" dirty="0"/>
          </a:p>
        </p:txBody>
      </p:sp>
    </p:spTree>
    <p:extLst>
      <p:ext uri="{BB962C8B-B14F-4D97-AF65-F5344CB8AC3E}">
        <p14:creationId xmlns:p14="http://schemas.microsoft.com/office/powerpoint/2010/main" val="42604580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 descr="Изображение выглядит как автомобиль, дорога, внешний, здание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8507E334-F886-4BA7-A4D5-C83C6B4F685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540" y="0"/>
            <a:ext cx="3553943" cy="2194560"/>
          </a:xfrm>
          <a:prstGeom prst="rect">
            <a:avLst/>
          </a:prstGeom>
        </p:spPr>
      </p:pic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036160B5-E947-4DF1-B517-08544617B5A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65209" y="0"/>
            <a:ext cx="3936114" cy="2743199"/>
          </a:xfrm>
          <a:prstGeom prst="rect">
            <a:avLst/>
          </a:prstGeom>
        </p:spPr>
      </p:pic>
      <p:pic>
        <p:nvPicPr>
          <p:cNvPr id="7" name="Рисунок 6" descr="Изображение выглядит как человек, внешний, земля, дорога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B1774E2A-F950-418B-B95C-657998A6CB7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00049" y="0"/>
            <a:ext cx="3591951" cy="2693963"/>
          </a:xfrm>
          <a:prstGeom prst="rect">
            <a:avLst/>
          </a:prstGeom>
        </p:spPr>
      </p:pic>
      <p:pic>
        <p:nvPicPr>
          <p:cNvPr id="9" name="Рисунок 8" descr="Изображение выглядит как легкий, движение, внешний, зеленый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4A217DFE-AF5D-4EDA-9227-FD71249ACF3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539585"/>
            <a:ext cx="3123028" cy="4318415"/>
          </a:xfrm>
          <a:prstGeom prst="rect">
            <a:avLst/>
          </a:prstGeom>
        </p:spPr>
      </p:pic>
      <p:pic>
        <p:nvPicPr>
          <p:cNvPr id="11" name="Рисунок 10" descr="Изображение выглядит как дерево, трава, внешний, забор&#10;&#10;Описание создано с очень высокой степенью достоверности">
            <a:extLst>
              <a:ext uri="{FF2B5EF4-FFF2-40B4-BE49-F238E27FC236}">
                <a16:creationId xmlns:a16="http://schemas.microsoft.com/office/drawing/2014/main" id="{78419B91-9760-421D-AEA2-E0194262FDFE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88787" y="3443141"/>
            <a:ext cx="3702148" cy="3253263"/>
          </a:xfrm>
          <a:prstGeom prst="rect">
            <a:avLst/>
          </a:prstGeom>
        </p:spPr>
      </p:pic>
      <p:pic>
        <p:nvPicPr>
          <p:cNvPr id="13" name="Рисунок 12" descr="Изображение выглядит как дорога, земля&#10;&#10;Описание создано с высокой степенью достоверности">
            <a:extLst>
              <a:ext uri="{FF2B5EF4-FFF2-40B4-BE49-F238E27FC236}">
                <a16:creationId xmlns:a16="http://schemas.microsoft.com/office/drawing/2014/main" id="{DFADE759-C6A0-45C3-B827-108ADD549B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56694" y="4054083"/>
            <a:ext cx="4648600" cy="28039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207833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kVert">
          <a:fgClr>
            <a:schemeClr val="bg2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90F08744-9D7B-4693-B8D6-2A5210AE96F6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32">
            <a:extLst>
              <a:ext uri="{FF2B5EF4-FFF2-40B4-BE49-F238E27FC236}">
                <a16:creationId xmlns:a16="http://schemas.microsoft.com/office/drawing/2014/main" id="{5B2E630F-F386-44FA-B1A1-C10A9BF4346C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336127">
            <a:off x="296272" y="1026251"/>
            <a:ext cx="7298578" cy="5088488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12" name="Freeform: Shape 11">
            <a:extLst>
              <a:ext uri="{FF2B5EF4-FFF2-40B4-BE49-F238E27FC236}">
                <a16:creationId xmlns:a16="http://schemas.microsoft.com/office/drawing/2014/main" id="{73567C09-8B4D-49A6-A711-C44C5807D8DD}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900000">
            <a:off x="3554541" y="-619573"/>
            <a:ext cx="9016699" cy="8033868"/>
          </a:xfrm>
          <a:custGeom>
            <a:avLst/>
            <a:gdLst>
              <a:gd name="connsiteX0" fmla="*/ 6078066 w 9016699"/>
              <a:gd name="connsiteY0" fmla="*/ 782055 h 8033868"/>
              <a:gd name="connsiteX1" fmla="*/ 8705208 w 9016699"/>
              <a:gd name="connsiteY1" fmla="*/ 3409197 h 8033868"/>
              <a:gd name="connsiteX2" fmla="*/ 8793057 w 9016699"/>
              <a:gd name="connsiteY2" fmla="*/ 3617452 h 8033868"/>
              <a:gd name="connsiteX3" fmla="*/ 9016699 w 9016699"/>
              <a:gd name="connsiteY3" fmla="*/ 4793120 h 8033868"/>
              <a:gd name="connsiteX4" fmla="*/ 8960084 w 9016699"/>
              <a:gd name="connsiteY4" fmla="*/ 5272709 h 8033868"/>
              <a:gd name="connsiteX5" fmla="*/ 8920563 w 9016699"/>
              <a:gd name="connsiteY5" fmla="*/ 5444162 h 8033868"/>
              <a:gd name="connsiteX6" fmla="*/ 6620466 w 9016699"/>
              <a:gd name="connsiteY6" fmla="*/ 7744259 h 8033868"/>
              <a:gd name="connsiteX7" fmla="*/ 6480006 w 9016699"/>
              <a:gd name="connsiteY7" fmla="*/ 7795347 h 8033868"/>
              <a:gd name="connsiteX8" fmla="*/ 4389696 w 9016699"/>
              <a:gd name="connsiteY8" fmla="*/ 7987178 h 8033868"/>
              <a:gd name="connsiteX9" fmla="*/ 3086984 w 9016699"/>
              <a:gd name="connsiteY9" fmla="*/ 7466023 h 8033868"/>
              <a:gd name="connsiteX10" fmla="*/ 3024300 w 9016699"/>
              <a:gd name="connsiteY10" fmla="*/ 7426965 h 8033868"/>
              <a:gd name="connsiteX11" fmla="*/ 519567 w 9016699"/>
              <a:gd name="connsiteY11" fmla="*/ 4922232 h 8033868"/>
              <a:gd name="connsiteX12" fmla="*/ 419495 w 9016699"/>
              <a:gd name="connsiteY12" fmla="*/ 4733719 h 8033868"/>
              <a:gd name="connsiteX13" fmla="*/ 3514 w 9016699"/>
              <a:gd name="connsiteY13" fmla="*/ 3245168 h 8033868"/>
              <a:gd name="connsiteX14" fmla="*/ 4193329 w 9016699"/>
              <a:gd name="connsiteY14" fmla="*/ 36108 h 8033868"/>
              <a:gd name="connsiteX15" fmla="*/ 5977677 w 9016699"/>
              <a:gd name="connsiteY15" fmla="*/ 722908 h 80338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</a:cxnLst>
            <a:rect l="l" t="t" r="r" b="b"/>
            <a:pathLst>
              <a:path w="9016699" h="8033868">
                <a:moveTo>
                  <a:pt x="6078066" y="782055"/>
                </a:moveTo>
                <a:lnTo>
                  <a:pt x="8705208" y="3409197"/>
                </a:lnTo>
                <a:lnTo>
                  <a:pt x="8793057" y="3617452"/>
                </a:lnTo>
                <a:cubicBezTo>
                  <a:pt x="8935615" y="3988374"/>
                  <a:pt x="9016699" y="4381324"/>
                  <a:pt x="9016699" y="4793120"/>
                </a:cubicBezTo>
                <a:cubicBezTo>
                  <a:pt x="9008675" y="4960329"/>
                  <a:pt x="8989449" y="5120121"/>
                  <a:pt x="8960084" y="5272709"/>
                </a:cubicBezTo>
                <a:lnTo>
                  <a:pt x="8920563" y="5444162"/>
                </a:lnTo>
                <a:lnTo>
                  <a:pt x="6620466" y="7744259"/>
                </a:lnTo>
                <a:lnTo>
                  <a:pt x="6480006" y="7795347"/>
                </a:lnTo>
                <a:cubicBezTo>
                  <a:pt x="5726471" y="8035167"/>
                  <a:pt x="4953020" y="8083925"/>
                  <a:pt x="4389696" y="7987178"/>
                </a:cubicBezTo>
                <a:cubicBezTo>
                  <a:pt x="4014146" y="7922680"/>
                  <a:pt x="3559510" y="7740111"/>
                  <a:pt x="3086984" y="7466023"/>
                </a:cubicBezTo>
                <a:lnTo>
                  <a:pt x="3024300" y="7426965"/>
                </a:lnTo>
                <a:lnTo>
                  <a:pt x="519567" y="4922232"/>
                </a:lnTo>
                <a:lnTo>
                  <a:pt x="419495" y="4733719"/>
                </a:lnTo>
                <a:cubicBezTo>
                  <a:pt x="181303" y="4258474"/>
                  <a:pt x="28977" y="3756361"/>
                  <a:pt x="3514" y="3245168"/>
                </a:cubicBezTo>
                <a:cubicBezTo>
                  <a:pt x="-112889" y="908287"/>
                  <a:pt x="2691131" y="-221884"/>
                  <a:pt x="4193329" y="36108"/>
                </a:cubicBezTo>
                <a:cubicBezTo>
                  <a:pt x="4662766" y="116730"/>
                  <a:pt x="5309837" y="354143"/>
                  <a:pt x="5977677" y="722908"/>
                </a:cubicBezTo>
                <a:close/>
              </a:path>
            </a:pathLst>
          </a:cu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16E539A-AD3D-4D98-BD12-EC3642AEF2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7719" y="2349925"/>
            <a:ext cx="2624797" cy="2456442"/>
          </a:xfrm>
        </p:spPr>
        <p:txBody>
          <a:bodyPr>
            <a:normAutofit/>
          </a:bodyPr>
          <a:lstStyle/>
          <a:p>
            <a:pPr algn="l"/>
            <a:r>
              <a:rPr lang="en-US" sz="4400" b="1" dirty="0">
                <a:latin typeface="Algerian" panose="04020705040A02060702" pitchFamily="82" charset="0"/>
              </a:rPr>
              <a:t>The imperative</a:t>
            </a:r>
            <a:endParaRPr lang="ru-RU" sz="4400" b="1" dirty="0"/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C082BA9B-25DB-4E8F-BCDB-8FE73EF5419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846319" y="1111249"/>
            <a:ext cx="6554001" cy="4635503"/>
          </a:xfrm>
        </p:spPr>
        <p:txBody>
          <a:bodyPr>
            <a:normAutofit/>
          </a:bodyPr>
          <a:lstStyle/>
          <a:p>
            <a:r>
              <a:rPr lang="en-US" sz="4000" b="1" dirty="0">
                <a:solidFill>
                  <a:srgbClr val="FF0000"/>
                </a:solidFill>
              </a:rPr>
              <a:t>WEAR</a:t>
            </a:r>
            <a:r>
              <a:rPr lang="en-US" sz="4000" dirty="0"/>
              <a:t> YOUR SEAT BEALTS!</a:t>
            </a:r>
          </a:p>
          <a:p>
            <a:r>
              <a:rPr lang="en-US" sz="4000" b="1" dirty="0">
                <a:solidFill>
                  <a:srgbClr val="FF0000"/>
                </a:solidFill>
              </a:rPr>
              <a:t>DON’T TALK </a:t>
            </a:r>
            <a:r>
              <a:rPr lang="en-US" sz="4000" dirty="0"/>
              <a:t>TO THE DRIVER!</a:t>
            </a:r>
            <a:endParaRPr lang="ru-RU" sz="4000" dirty="0"/>
          </a:p>
        </p:txBody>
      </p:sp>
    </p:spTree>
    <p:extLst>
      <p:ext uri="{BB962C8B-B14F-4D97-AF65-F5344CB8AC3E}">
        <p14:creationId xmlns:p14="http://schemas.microsoft.com/office/powerpoint/2010/main" val="247351519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diagBrick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C54FB6-4041-43D5-85BD-21240B6D84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89001" y="2363915"/>
            <a:ext cx="3457916" cy="2461303"/>
          </a:xfrm>
        </p:spPr>
        <p:txBody>
          <a:bodyPr>
            <a:noAutofit/>
          </a:bodyPr>
          <a:lstStyle/>
          <a:p>
            <a:r>
              <a:rPr lang="en-US" sz="4800" b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When in the street, look both ways before crossing. </a:t>
            </a:r>
            <a:r>
              <a:rPr lang="en-US" sz="4800" b="1" dirty="0"/>
              <a:t>Don’t…</a:t>
            </a:r>
            <a:endParaRPr lang="ru-RU" sz="4800" b="1" dirty="0"/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06C1B37E-7E7E-476F-9CE5-D2CA662CD1D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When in the car,</a:t>
            </a:r>
            <a:endParaRPr lang="ru-RU" dirty="0"/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74519382-9D81-459B-9E5E-B2A4809ABB01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9D4BCE2A-A8E9-479D-8689-7862E7FED5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/>
              <a:t>When on the bus,</a:t>
            </a:r>
            <a:endParaRPr lang="ru-RU" dirty="0"/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A4ED07B9-740F-4A73-A01D-FE43779DBD3A}"/>
              </a:ext>
            </a:extLst>
          </p:cNvPr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775407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: скругленные углы 1">
            <a:extLst>
              <a:ext uri="{FF2B5EF4-FFF2-40B4-BE49-F238E27FC236}">
                <a16:creationId xmlns:a16="http://schemas.microsoft.com/office/drawing/2014/main" id="{7C27D7C9-4144-490D-BCFD-0A169F9EC441}"/>
              </a:ext>
            </a:extLst>
          </p:cNvPr>
          <p:cNvSpPr/>
          <p:nvPr/>
        </p:nvSpPr>
        <p:spPr>
          <a:xfrm>
            <a:off x="801858" y="717454"/>
            <a:ext cx="3502855" cy="185693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/>
              <a:t>BICYCLE</a:t>
            </a:r>
            <a:endParaRPr lang="ru-RU" sz="4400" b="1" dirty="0"/>
          </a:p>
        </p:txBody>
      </p:sp>
      <p:sp>
        <p:nvSpPr>
          <p:cNvPr id="3" name="Прямоугольник: скругленные углы 2">
            <a:extLst>
              <a:ext uri="{FF2B5EF4-FFF2-40B4-BE49-F238E27FC236}">
                <a16:creationId xmlns:a16="http://schemas.microsoft.com/office/drawing/2014/main" id="{8F7C474F-04A0-4ABB-95A9-2C8BA7A4ADE4}"/>
              </a:ext>
            </a:extLst>
          </p:cNvPr>
          <p:cNvSpPr/>
          <p:nvPr/>
        </p:nvSpPr>
        <p:spPr>
          <a:xfrm>
            <a:off x="6991640" y="822960"/>
            <a:ext cx="4135901" cy="177253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5400" b="1" dirty="0"/>
              <a:t>BUS</a:t>
            </a:r>
            <a:endParaRPr lang="ru-RU" sz="5400" b="1" dirty="0"/>
          </a:p>
        </p:txBody>
      </p:sp>
      <p:sp>
        <p:nvSpPr>
          <p:cNvPr id="4" name="Прямоугольник: скругленные углы 3">
            <a:extLst>
              <a:ext uri="{FF2B5EF4-FFF2-40B4-BE49-F238E27FC236}">
                <a16:creationId xmlns:a16="http://schemas.microsoft.com/office/drawing/2014/main" id="{62A8D8E4-F4D5-43C0-88E4-2A0D0F6FA918}"/>
              </a:ext>
            </a:extLst>
          </p:cNvPr>
          <p:cNvSpPr/>
          <p:nvPr/>
        </p:nvSpPr>
        <p:spPr>
          <a:xfrm>
            <a:off x="1798746" y="4007533"/>
            <a:ext cx="3460653" cy="192727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6000" b="1" dirty="0"/>
              <a:t>CAR</a:t>
            </a:r>
            <a:endParaRPr lang="ru-RU" sz="6000" b="1" dirty="0"/>
          </a:p>
        </p:txBody>
      </p:sp>
      <p:cxnSp>
        <p:nvCxnSpPr>
          <p:cNvPr id="6" name="Соединитель: уступ 5">
            <a:extLst>
              <a:ext uri="{FF2B5EF4-FFF2-40B4-BE49-F238E27FC236}">
                <a16:creationId xmlns:a16="http://schemas.microsoft.com/office/drawing/2014/main" id="{ED336B46-804E-469D-B417-DB7922A5D5CE}"/>
              </a:ext>
            </a:extLst>
          </p:cNvPr>
          <p:cNvCxnSpPr/>
          <p:nvPr/>
        </p:nvCxnSpPr>
        <p:spPr>
          <a:xfrm>
            <a:off x="4417255" y="1223889"/>
            <a:ext cx="1519311" cy="95660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Соединитель: уступ 7">
            <a:extLst>
              <a:ext uri="{FF2B5EF4-FFF2-40B4-BE49-F238E27FC236}">
                <a16:creationId xmlns:a16="http://schemas.microsoft.com/office/drawing/2014/main" id="{3BBDB30C-0BBB-431D-B7AB-91430A263B66}"/>
              </a:ext>
            </a:extLst>
          </p:cNvPr>
          <p:cNvCxnSpPr/>
          <p:nvPr/>
        </p:nvCxnSpPr>
        <p:spPr>
          <a:xfrm rot="16200000" flipH="1">
            <a:off x="1459523" y="4090181"/>
            <a:ext cx="3031588" cy="21101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Соединитель: уступ 9">
            <a:extLst>
              <a:ext uri="{FF2B5EF4-FFF2-40B4-BE49-F238E27FC236}">
                <a16:creationId xmlns:a16="http://schemas.microsoft.com/office/drawing/2014/main" id="{0CD689FD-46B3-4B43-BCC9-AF61CEC328AF}"/>
              </a:ext>
            </a:extLst>
          </p:cNvPr>
          <p:cNvCxnSpPr/>
          <p:nvPr/>
        </p:nvCxnSpPr>
        <p:spPr>
          <a:xfrm rot="5400000">
            <a:off x="130126" y="3351627"/>
            <a:ext cx="2004647" cy="661182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Соединитель: уступ 11">
            <a:extLst>
              <a:ext uri="{FF2B5EF4-FFF2-40B4-BE49-F238E27FC236}">
                <a16:creationId xmlns:a16="http://schemas.microsoft.com/office/drawing/2014/main" id="{B20CA201-B6EB-4B6E-A8BF-E97C10212C51}"/>
              </a:ext>
            </a:extLst>
          </p:cNvPr>
          <p:cNvCxnSpPr/>
          <p:nvPr/>
        </p:nvCxnSpPr>
        <p:spPr>
          <a:xfrm>
            <a:off x="4093698" y="2595490"/>
            <a:ext cx="1350499" cy="738553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Соединитель: уступ 14">
            <a:extLst>
              <a:ext uri="{FF2B5EF4-FFF2-40B4-BE49-F238E27FC236}">
                <a16:creationId xmlns:a16="http://schemas.microsoft.com/office/drawing/2014/main" id="{CCA00B71-4A7A-4C90-A44B-4A576806753E}"/>
              </a:ext>
            </a:extLst>
          </p:cNvPr>
          <p:cNvCxnSpPr/>
          <p:nvPr/>
        </p:nvCxnSpPr>
        <p:spPr>
          <a:xfrm flipV="1">
            <a:off x="7709095" y="3682218"/>
            <a:ext cx="1505243" cy="650631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Соединитель: уступ 16">
            <a:extLst>
              <a:ext uri="{FF2B5EF4-FFF2-40B4-BE49-F238E27FC236}">
                <a16:creationId xmlns:a16="http://schemas.microsoft.com/office/drawing/2014/main" id="{1516AFA4-D320-4E47-BE9B-F726D276F716}"/>
              </a:ext>
            </a:extLst>
          </p:cNvPr>
          <p:cNvCxnSpPr/>
          <p:nvPr/>
        </p:nvCxnSpPr>
        <p:spPr>
          <a:xfrm flipV="1">
            <a:off x="7877908" y="5296486"/>
            <a:ext cx="2039815" cy="541606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Соединитель: уступ 18">
            <a:extLst>
              <a:ext uri="{FF2B5EF4-FFF2-40B4-BE49-F238E27FC236}">
                <a16:creationId xmlns:a16="http://schemas.microsoft.com/office/drawing/2014/main" id="{17719092-146B-409B-9E07-FE51EDD6CBA6}"/>
              </a:ext>
            </a:extLst>
          </p:cNvPr>
          <p:cNvCxnSpPr/>
          <p:nvPr/>
        </p:nvCxnSpPr>
        <p:spPr>
          <a:xfrm rot="5400000" flipH="1" flipV="1">
            <a:off x="6147581" y="3334043"/>
            <a:ext cx="12700" cy="12700"/>
          </a:xfrm>
          <a:prstGeom prst="bentConnector3">
            <a:avLst>
              <a:gd name="adj1" fmla="val 1800000"/>
            </a:avLst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Соединитель: уступ 20">
            <a:extLst>
              <a:ext uri="{FF2B5EF4-FFF2-40B4-BE49-F238E27FC236}">
                <a16:creationId xmlns:a16="http://schemas.microsoft.com/office/drawing/2014/main" id="{E4152E02-E67F-49C3-8DBF-C2359C78F23C}"/>
              </a:ext>
            </a:extLst>
          </p:cNvPr>
          <p:cNvCxnSpPr/>
          <p:nvPr/>
        </p:nvCxnSpPr>
        <p:spPr>
          <a:xfrm rot="16200000" flipV="1">
            <a:off x="5802239" y="3495137"/>
            <a:ext cx="1195754" cy="47967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Соединитель: уступ 22">
            <a:extLst>
              <a:ext uri="{FF2B5EF4-FFF2-40B4-BE49-F238E27FC236}">
                <a16:creationId xmlns:a16="http://schemas.microsoft.com/office/drawing/2014/main" id="{04EC02A5-3830-45B4-B6A9-182FE88AA998}"/>
              </a:ext>
            </a:extLst>
          </p:cNvPr>
          <p:cNvCxnSpPr/>
          <p:nvPr/>
        </p:nvCxnSpPr>
        <p:spPr>
          <a:xfrm rot="10800000">
            <a:off x="2166425" y="5978770"/>
            <a:ext cx="2250830" cy="309489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5" name="Соединитель: уступ 24">
            <a:extLst>
              <a:ext uri="{FF2B5EF4-FFF2-40B4-BE49-F238E27FC236}">
                <a16:creationId xmlns:a16="http://schemas.microsoft.com/office/drawing/2014/main" id="{30CAC8DE-5B03-47D4-B273-87555C47B888}"/>
              </a:ext>
            </a:extLst>
          </p:cNvPr>
          <p:cNvCxnSpPr/>
          <p:nvPr/>
        </p:nvCxnSpPr>
        <p:spPr>
          <a:xfrm rot="10800000">
            <a:off x="5613009" y="509957"/>
            <a:ext cx="1378634" cy="506435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Соединитель: уступ 26">
            <a:extLst>
              <a:ext uri="{FF2B5EF4-FFF2-40B4-BE49-F238E27FC236}">
                <a16:creationId xmlns:a16="http://schemas.microsoft.com/office/drawing/2014/main" id="{C8F8ADC6-5018-4EB0-990A-44469A22685F}"/>
              </a:ext>
            </a:extLst>
          </p:cNvPr>
          <p:cNvCxnSpPr/>
          <p:nvPr/>
        </p:nvCxnSpPr>
        <p:spPr>
          <a:xfrm rot="16200000" flipH="1">
            <a:off x="10396905" y="2953336"/>
            <a:ext cx="1433144" cy="67525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: уступ 28">
            <a:extLst>
              <a:ext uri="{FF2B5EF4-FFF2-40B4-BE49-F238E27FC236}">
                <a16:creationId xmlns:a16="http://schemas.microsoft.com/office/drawing/2014/main" id="{5BF3FD9C-B4CC-41D4-ADEE-6E998BB992F5}"/>
              </a:ext>
            </a:extLst>
          </p:cNvPr>
          <p:cNvCxnSpPr/>
          <p:nvPr/>
        </p:nvCxnSpPr>
        <p:spPr>
          <a:xfrm flipV="1">
            <a:off x="9481625" y="281354"/>
            <a:ext cx="1125415" cy="481820"/>
          </a:xfrm>
          <a:prstGeom prst="bentConnector3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: уступ 30">
            <a:extLst>
              <a:ext uri="{FF2B5EF4-FFF2-40B4-BE49-F238E27FC236}">
                <a16:creationId xmlns:a16="http://schemas.microsoft.com/office/drawing/2014/main" id="{E154BD91-15A8-4168-AAAF-5516CDF834A6}"/>
              </a:ext>
            </a:extLst>
          </p:cNvPr>
          <p:cNvCxnSpPr>
            <a:stCxn id="3" idx="3"/>
          </p:cNvCxnSpPr>
          <p:nvPr/>
        </p:nvCxnSpPr>
        <p:spPr>
          <a:xfrm flipV="1">
            <a:off x="11127541" y="509956"/>
            <a:ext cx="576779" cy="1199269"/>
          </a:xfrm>
          <a:prstGeom prst="bentConnector2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30054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00C40CD-6657-4A74-8439-AEA8452DC2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latin typeface="Algerian" panose="04020705040A02060702" pitchFamily="82" charset="0"/>
              </a:rPr>
              <a:t>FILL IN</a:t>
            </a:r>
            <a:br>
              <a:rPr lang="en-US" b="1" dirty="0">
                <a:latin typeface="Algerian" panose="04020705040A02060702" pitchFamily="82" charset="0"/>
              </a:rPr>
            </a:br>
            <a:br>
              <a:rPr lang="en-US" b="1" dirty="0">
                <a:latin typeface="Algerian" panose="04020705040A02060702" pitchFamily="82" charset="0"/>
              </a:rPr>
            </a:br>
            <a:r>
              <a:rPr lang="en-US" b="1" dirty="0">
                <a:solidFill>
                  <a:schemeClr val="tx1">
                    <a:lumMod val="95000"/>
                    <a:lumOff val="5000"/>
                  </a:schemeClr>
                </a:solidFill>
                <a:latin typeface="Algerian" panose="04020705040A02060702" pitchFamily="82" charset="0"/>
              </a:rPr>
              <a:t>BY, ON, IN</a:t>
            </a:r>
            <a:endParaRPr lang="ru-RU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D6A33E79-DED6-4601-8205-205679D244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4800" b="1" dirty="0"/>
              <a:t>… FOOT</a:t>
            </a:r>
          </a:p>
          <a:p>
            <a:r>
              <a:rPr lang="en-US" sz="4800" b="1" dirty="0"/>
              <a:t>…CAR/BUS/TRAIN/PLANE/BIKE</a:t>
            </a:r>
          </a:p>
          <a:p>
            <a:r>
              <a:rPr lang="en-US" sz="4800" b="1" dirty="0"/>
              <a:t>…A BUS</a:t>
            </a:r>
          </a:p>
          <a:p>
            <a:r>
              <a:rPr lang="en-US" sz="4800" b="1" dirty="0"/>
              <a:t>…THE 8 O’CLOCK TRAIN</a:t>
            </a:r>
            <a:endParaRPr lang="ru-RU" sz="4800" b="1" dirty="0"/>
          </a:p>
        </p:txBody>
      </p:sp>
    </p:spTree>
    <p:extLst>
      <p:ext uri="{BB962C8B-B14F-4D97-AF65-F5344CB8AC3E}">
        <p14:creationId xmlns:p14="http://schemas.microsoft.com/office/powerpoint/2010/main" val="3706735564"/>
      </p:ext>
    </p:extLst>
  </p:cSld>
  <p:clrMapOvr>
    <a:masterClrMapping/>
  </p:clrMapOvr>
</p:sld>
</file>

<file path=ppt/theme/theme1.xml><?xml version="1.0" encoding="utf-8"?>
<a:theme xmlns:a="http://schemas.openxmlformats.org/drawingml/2006/main" name="Atlas">
  <a:themeElements>
    <a:clrScheme name="Atlas">
      <a:dk1>
        <a:sysClr val="windowText" lastClr="000000"/>
      </a:dk1>
      <a:lt1>
        <a:sysClr val="window" lastClr="FFFFFF"/>
      </a:lt1>
      <a:dk2>
        <a:srgbClr val="454545"/>
      </a:dk2>
      <a:lt2>
        <a:srgbClr val="E0E0E0"/>
      </a:lt2>
      <a:accent1>
        <a:srgbClr val="78C30D"/>
      </a:accent1>
      <a:accent2>
        <a:srgbClr val="099B62"/>
      </a:accent2>
      <a:accent3>
        <a:srgbClr val="21CFDF"/>
      </a:accent3>
      <a:accent4>
        <a:srgbClr val="179FDF"/>
      </a:accent4>
      <a:accent5>
        <a:srgbClr val="E75710"/>
      </a:accent5>
      <a:accent6>
        <a:srgbClr val="F89C19"/>
      </a:accent6>
      <a:hlink>
        <a:srgbClr val="7CDE25"/>
      </a:hlink>
      <a:folHlink>
        <a:srgbClr val="BCE8A8"/>
      </a:folHlink>
    </a:clrScheme>
    <a:fontScheme name="Atlas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Rockwell" panose="02060603020205020403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Atlas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alpha val="60000"/>
                <a:satMod val="109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>
              <a:shade val="90000"/>
            </a:schemeClr>
          </a:solidFill>
          <a:prstDash val="solid"/>
        </a:ln>
        <a:ln w="15875" cap="flat" cmpd="sng" algn="ctr">
          <a:solidFill>
            <a:schemeClr val="phClr">
              <a:shade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38100" dist="25400" dir="5400000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0" h="0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10000">
              <a:schemeClr val="phClr">
                <a:tint val="94000"/>
                <a:lumMod val="116000"/>
              </a:schemeClr>
            </a:gs>
            <a:gs pos="100000">
              <a:schemeClr val="phClr">
                <a:tint val="98000"/>
                <a:shade val="86000"/>
                <a:satMod val="90000"/>
                <a:lumMod val="88000"/>
              </a:schemeClr>
            </a:gs>
          </a:gsLst>
          <a:path path="circle">
            <a:fillToRect l="50000" t="15000" r="50000" b="169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Atlas" id="{5156B0E4-0EB1-49FE-A26B-15F6F698AEC6}" vid="{C0EF0781-FB17-4F1F-B3B1-699933968CE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TM16401371[[fn=Атлас]]</Template>
  <TotalTime>47</TotalTime>
  <Words>90</Words>
  <Application>Microsoft Office PowerPoint</Application>
  <PresentationFormat>Широкоэкранный</PresentationFormat>
  <Paragraphs>28</Paragraphs>
  <Slides>7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Algerian</vt:lpstr>
      <vt:lpstr>Calibri</vt:lpstr>
      <vt:lpstr>Calibri Light</vt:lpstr>
      <vt:lpstr>Rockwell</vt:lpstr>
      <vt:lpstr>Wingdings</vt:lpstr>
      <vt:lpstr>Atlas</vt:lpstr>
      <vt:lpstr>Road safety</vt:lpstr>
      <vt:lpstr>Презентация PowerPoint</vt:lpstr>
      <vt:lpstr>Презентация PowerPoint</vt:lpstr>
      <vt:lpstr>The imperative</vt:lpstr>
      <vt:lpstr>When in the street, look both ways before crossing. Don’t…</vt:lpstr>
      <vt:lpstr>Презентация PowerPoint</vt:lpstr>
      <vt:lpstr>FILL IN  BY, ON, IN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Road safety</dc:title>
  <dc:creator>Сергей Саломатов</dc:creator>
  <cp:lastModifiedBy>Сергей Саломатов</cp:lastModifiedBy>
  <cp:revision>5</cp:revision>
  <dcterms:created xsi:type="dcterms:W3CDTF">2017-10-22T15:21:21Z</dcterms:created>
  <dcterms:modified xsi:type="dcterms:W3CDTF">2017-10-22T16:08:36Z</dcterms:modified>
</cp:coreProperties>
</file>