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82" r:id="rId12"/>
    <p:sldId id="283" r:id="rId13"/>
    <p:sldId id="277" r:id="rId14"/>
    <p:sldId id="266" r:id="rId15"/>
    <p:sldId id="269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49A1-4680-4465-B25A-83E376145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21475986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2D696-7B46-412F-8356-8E1E2F1425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5532474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ABF2-2AE1-408A-94AA-EF0276C6B9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9590785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242AB-459A-479D-8FA0-46EA715D64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6754809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9840A-1E76-4D86-9FCE-6860791201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956299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C4F52-D75F-422A-BB40-6462ADEBB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7986336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60153-4C15-40BA-8853-ABCC17860E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80256755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D39-DECC-479A-A5F7-4B7F35544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9583554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D523B-560B-47BA-A13F-ED0C7C700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9982855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807A9-780C-4B6F-810E-9B9D28F8BC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8849075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117E6-E8F1-4EC5-8FA9-D426808BE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8206794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www.tvoyrebenok.ru/images/presentation/literature/m/01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40"/>
          <a:stretch/>
        </p:blipFill>
        <p:spPr bwMode="auto">
          <a:xfrm>
            <a:off x="0" y="248"/>
            <a:ext cx="9144000" cy="6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F04129C-66EE-4AE6-AD58-612CE643E0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ll-biography.ru/alpha/c/chexov-anton-pavlovich-chekhov-anton-pavlovic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755576" y="1420654"/>
            <a:ext cx="406794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Биография Чехова Антона Павловича</a:t>
            </a:r>
            <a:endParaRPr lang="en-US" alt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(1860 — 1904)</a:t>
            </a:r>
            <a:endParaRPr lang="ru-RU" alt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971550" y="5949950"/>
            <a:ext cx="7921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/>
              <a:t>       </a:t>
            </a:r>
            <a:endParaRPr lang="ru-RU" altLang="ru-RU" sz="2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600400" cy="4633204"/>
          </a:xfrm>
          <a:prstGeom prst="rect">
            <a:avLst/>
          </a:prstGeom>
        </p:spPr>
      </p:pic>
      <p:pic>
        <p:nvPicPr>
          <p:cNvPr id="3079" name="Picture 7" descr="http://fb.ru/misc/i/gallery/12064/256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946" y="1476731"/>
            <a:ext cx="3134223" cy="417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7813"/>
            <a:ext cx="8424863" cy="1143000"/>
          </a:xfrm>
        </p:spPr>
        <p:txBody>
          <a:bodyPr/>
          <a:lstStyle/>
          <a:p>
            <a:pPr eaLnBrk="1" hangingPunct="1"/>
            <a:r>
              <a:rPr lang="ru-RU" altLang="ru-RU" sz="5400" b="1" smtClean="0"/>
              <a:t>Путешествие на Сахалин</a:t>
            </a:r>
          </a:p>
        </p:txBody>
      </p:sp>
      <p:pic>
        <p:nvPicPr>
          <p:cNvPr id="12291" name="Picture 4" descr="im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4752975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5949950"/>
            <a:ext cx="5364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  Музей книги А.П.Чехова «Остров Сахалин»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932363" y="1700213"/>
            <a:ext cx="42116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А.П.Чехов выехал на Сахалин 21 апреля 1890 года. Проехав через Сибирь и Дальний Восток, он попал на «каторжный остров» 11 июля и пробыл там до 13 октября. Собираясь на Сахалин, Чехов изучил всю имеющуюся к тому времени литературу о тюрьмах и местах заключения. Без чьего-либо задания была им сделана и перепись сахалинского населения, которую он задумал и осуществил самостоятельно. Впечатления сахалинской поездки воплотились в рассказах «Бабы», «В ссылке», «Убийство», очерке «Из Сибири», книге «Остров Сахалин».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268413"/>
          </a:xfrm>
        </p:spPr>
        <p:txBody>
          <a:bodyPr/>
          <a:lstStyle/>
          <a:p>
            <a:pPr algn="ctr" eaLnBrk="1" hangingPunct="1"/>
            <a:r>
              <a:rPr lang="ru-RU" altLang="ru-RU" sz="8000" b="1" smtClean="0"/>
              <a:t>Богимово</a:t>
            </a:r>
          </a:p>
        </p:txBody>
      </p:sp>
      <p:pic>
        <p:nvPicPr>
          <p:cNvPr id="13315" name="Picture 5" descr="Богимо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4020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Окрестности Богим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4824412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Портрет 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063" y="1125538"/>
            <a:ext cx="18383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23850" y="38608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Дом в Богимове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2987675" y="3933825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А.П.Чехов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4932363" y="3933825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Окрестности Богимова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250825" y="4365625"/>
            <a:ext cx="85693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Богимово – старинное село в Калужской губернии Тарусского уезда (ныне Ферзиковский район). На берегу заросшего ряской пруда стоит двухэтажный дом, на котором висит мемориальная доска: «Здесь, в Богимове, в этом доме с 18 мая по 4 сентября 1891 года жил и работал великий русский писатель Антон Павлович Чехов». Окрестности села – поля, луга, перелески, березовые рощи, речка – мир героев новеллы «Дом с мезонином», которую написал Чехов в Богимове. Так же здесь был написан рассказ «Бабы», много фельетонов.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altLang="ru-RU" sz="6000" b="1" dirty="0" smtClean="0"/>
              <a:t>Владельцы </a:t>
            </a:r>
            <a:r>
              <a:rPr lang="ru-RU" altLang="ru-RU" sz="6000" b="1" dirty="0" err="1" smtClean="0"/>
              <a:t>Богимова</a:t>
            </a:r>
            <a:endParaRPr lang="ru-RU" altLang="ru-RU" sz="6000" b="1" dirty="0" smtClean="0"/>
          </a:p>
        </p:txBody>
      </p:sp>
      <p:pic>
        <p:nvPicPr>
          <p:cNvPr id="14339" name="Picture 5" descr="Былим-Колосовская 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41438"/>
            <a:ext cx="2906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Былим-Колосовский 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28654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4213" y="4941888"/>
            <a:ext cx="3311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   Былим-Колосовский Е.Д.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148263" y="5002213"/>
            <a:ext cx="324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  Былим-Колосовская О.Н.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250825" y="5300663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0" y="5445125"/>
            <a:ext cx="8893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Владельцами села Богимова была семья Былим-Колосовских. Хозяин имения – Евгений Дмитриевич – красивый, приветливый молодой человек, много работавший с крестьянами на полях своего имения, разводил пчел, любил животных. Он любезно сдал комнату  А.П. Чехову.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800" b="1" smtClean="0"/>
              <a:t>Литературная репутация </a:t>
            </a:r>
            <a:br>
              <a:rPr lang="ru-RU" altLang="ru-RU" sz="3800" b="1" smtClean="0"/>
            </a:br>
            <a:r>
              <a:rPr lang="ru-RU" altLang="ru-RU" sz="3800" b="1" smtClean="0"/>
              <a:t>Антона Чехова</a:t>
            </a:r>
          </a:p>
        </p:txBody>
      </p:sp>
      <p:pic>
        <p:nvPicPr>
          <p:cNvPr id="15363" name="Picture 5" descr="Чехов с сотрудниками журнала Русская мыс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518477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364163" y="1628775"/>
            <a:ext cx="36004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В первой половине 1890-х гг. Чехов становится одним из самых читаемых писателей России — его произведения регулярно появляются в журналах «Северный вестник» и «Русская мысль» (с 1892), газетах «Новое время» (до 1893) и «Русские ведомости»; выходят отдельные издания и сборники («Рассказы», 1888; «Хмурые люди», 1890; Повести и рассказы», 1894), которые постоянно переиздаются, вызывая широкий резонанс в литературных кругах. 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9388" y="6021388"/>
            <a:ext cx="51847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b="1"/>
              <a:t>А.П.Чехов с сотрудниками журнала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ru-RU" b="1"/>
              <a:t>«Русская мысль»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altLang="ru-RU" sz="8000" b="1" smtClean="0"/>
              <a:t>Мелихово</a:t>
            </a:r>
          </a:p>
        </p:txBody>
      </p:sp>
      <p:pic>
        <p:nvPicPr>
          <p:cNvPr id="16387" name="Picture 5" descr="Меле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4897438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38163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Усадьба Мелихово была куплена А.П.Чеховым в 1892 году у художника Н. Сорохтина. Мелихово находилось в Серпуховском уезде в полутора десятках верст от станции Лопасня (ныне город Чехов Московской области). Чехов с семьей переехал туда 4 марта 1892 г. Имение было большое, для полевых работ нанимали работников. Чехов посадил сотни фруктовых деревьев и розовых кустов. В огороде, кроме обычных для Подмосковья овощей, росли баклажаны, кукуруза, сахалинская гречка.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995738" y="6021388"/>
            <a:ext cx="496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В 1960 г., к 100-летию со дня рождения Чехова, в Мелихове открылся его музей.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80400" cy="1125538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Мелиховский врачебный участок</a:t>
            </a:r>
          </a:p>
        </p:txBody>
      </p:sp>
      <p:pic>
        <p:nvPicPr>
          <p:cNvPr id="17411" name="Picture 5" descr="Image0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30" t="5792"/>
          <a:stretch>
            <a:fillRect/>
          </a:stretch>
        </p:blipFill>
        <p:spPr bwMode="auto">
          <a:xfrm>
            <a:off x="5724525" y="1341438"/>
            <a:ext cx="3252788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Image0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49" t="6970" r="36554" b="2357"/>
          <a:stretch>
            <a:fillRect/>
          </a:stretch>
        </p:blipFill>
        <p:spPr bwMode="auto">
          <a:xfrm>
            <a:off x="179388" y="1628775"/>
            <a:ext cx="26781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916238" y="1557338"/>
            <a:ext cx="28797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Сразу по приезде в Мелихово Чехов начал заниматься врачебной практикой. В состав мелиховского врачеб-ного участка входило 26 деревень. Чехов вел регулярный прием больных. В то время в России была эпидемия холеры. Ожидали ее и в Серпуховском уезде.</a:t>
            </a:r>
            <a:r>
              <a:rPr lang="ru-RU" altLang="ru-RU"/>
              <a:t> 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916238" y="4941888"/>
            <a:ext cx="60483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К счастью, холеры на его участке не случилось, потому что он занимался обширными профилактическими мероприятиями.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87137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Несмотря на все это, в Мелихове были написаны рассказы: «Палата №6», «Черный монах», «Дом с мезонином», «Мужики», «Ионыч», пьеса «Чайка» и многое другое.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7200" b="1" smtClean="0"/>
              <a:t>Чехов - врач</a:t>
            </a:r>
          </a:p>
        </p:txBody>
      </p:sp>
      <p:pic>
        <p:nvPicPr>
          <p:cNvPr id="18435" name="Picture 5" descr="Image0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75297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9388" y="6165850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А.П.Чехов у постели больного ребенка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148263" y="1773238"/>
            <a:ext cx="399573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А.П.Чехов часто посещал своих больных на дому. В любую погоду он всегда спешил оказать помощь нуждающимся, не разделяя их на богатых и бедных. При этом он никогда не брал за работу денег. А также отказался от вознаграждения, какое получают участковые врачи. Из-за этого мелиховские бабы всячески старались выразить уважение, а мужики кланялись почтительно.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altLang="ru-RU" sz="6000" b="1" smtClean="0"/>
              <a:t>Мелиховская школа</a:t>
            </a:r>
          </a:p>
        </p:txBody>
      </p:sp>
      <p:pic>
        <p:nvPicPr>
          <p:cNvPr id="19459" name="Picture 5" descr="Image01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5" t="6767" r="36665" b="4561"/>
          <a:stretch>
            <a:fillRect/>
          </a:stretch>
        </p:blipFill>
        <p:spPr bwMode="auto">
          <a:xfrm>
            <a:off x="250825" y="1268413"/>
            <a:ext cx="44640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Image01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63" t="6818" b="4510"/>
          <a:stretch>
            <a:fillRect/>
          </a:stretch>
        </p:blipFill>
        <p:spPr bwMode="auto">
          <a:xfrm>
            <a:off x="5867400" y="3357563"/>
            <a:ext cx="28686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643438" y="1700213"/>
            <a:ext cx="4500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С этим периодом связана постройка Чеховым трех сельских школ для крестьянских детей – в Талеже, Новоселках и Мелихове.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0" y="4149725"/>
            <a:ext cx="57959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Он занимался сбором денег – у земства, у частных благотворителей, искал подрядчиков, проверял счета, наблюдал за ходом работ. Все это тоже требовало много времени и сил. За общественную деятельность Чехову было пожаловано потомственное дворянство и орден Святого Станислава 3-й степени.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7200" b="1" smtClean="0"/>
              <a:t>Лика Мизинова</a:t>
            </a:r>
          </a:p>
        </p:txBody>
      </p:sp>
      <p:pic>
        <p:nvPicPr>
          <p:cNvPr id="20483" name="Picture 5" descr="Мизинова 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323215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446405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У Чехова в Мелихове всегда было много гостей. Он был необыкновенно общительным человеком.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Среди гостей одной из самых желанных была Лика (Лидия Стахиевна) Мизинова. Она была подругой сестры Чехова Марии Павловны. Обе они преподавали в Московской гимназии С. Ф. Ржевской. «Прекрасная Лика» называли ее в дружеском кругу. Чехов был увлечен Ликой, они часто посещали в Москве концерты, театры, общих знакомых. Но отношения Чехова и Мизиновой были сложными и неоднозначными и ни к чему не привели.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b="1" smtClean="0"/>
              <a:t>А.П.Чехов с женой</a:t>
            </a:r>
          </a:p>
        </p:txBody>
      </p:sp>
      <p:pic>
        <p:nvPicPr>
          <p:cNvPr id="21507" name="Picture 5" descr="Чехов и Книппер-Чех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35004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779838" y="1700213"/>
            <a:ext cx="536416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Незадолго до продажи имения Мелихово посетила Ольга Леонардовна Книппер – актриса Московского Художественного театра, последняя любовь и будущая жена А.П.Чехова. На сцене театра ставились пьесы Чехова: «Вишневый сад», «Три сестры», «Чайка», а О. Л. Книппер играла в них главные роли. Ее он в 1899 году назвал «последняя страница моей жизни». Венчание состоялось 25 мая 1901 года в Москве. После свадьбы Ольга Леонардовна не оставила московскую сцену, а Чехов по состоянию здоровья вынужден был жить на юге. Годы совместной жизни Чехова и Книппер – это история долгой разлуки, редких встреч и чрезвычайно насыщенной переписки.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М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27813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Оте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27765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476375" y="0"/>
            <a:ext cx="72723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7200" dirty="0">
                <a:latin typeface="+mj-lt"/>
              </a:rPr>
              <a:t>   </a:t>
            </a:r>
            <a:r>
              <a:rPr lang="ru-RU" altLang="ru-RU" sz="7200" b="1" dirty="0">
                <a:latin typeface="+mj-lt"/>
              </a:rPr>
              <a:t>Родители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39750" y="4652963"/>
            <a:ext cx="820896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Отец А.П.Чехова - Павел Егорович Чехов был купцом 3-й гильдии и имел в Таганроге бакалейную лавку. Мать - Евгения Яковлевна – домохозяйка. «Отец и мать единственные для меня люди на всем земном шаре, для которых я ничего никогда не пожалею. Если я буду высоко стоять, то это дело их рук, славные они люди, и одно безграничное их детолюбие ставит их выше всяких похвал»,- писал А.П.Чехов.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altLang="ru-RU" sz="8000" b="1" smtClean="0"/>
              <a:t>Ялта</a:t>
            </a:r>
          </a:p>
        </p:txBody>
      </p:sp>
      <p:pic>
        <p:nvPicPr>
          <p:cNvPr id="22531" name="Picture 5" descr="Дом 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482441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0" y="1412875"/>
            <a:ext cx="41402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По состоянию здоровья (он был болен туберкулезом) Чехов вынужден был продать имение Мелихово и купить участок земли в Ялте, где был построен дом, который получил название Белая дача и стал, по словам Куприна, «самым оригинальным зданием в Ялте». Здесь также было очень много гостей. К Чехову приезжали писатели, в его доме пел Шаляпин, играл Рахманинов… Сразу по приезде в Ялту он начал принимать участие в устройстве больницы для туберкулезных больных. В эти годы были написаны рассказы: «В овраге», «Дама с собачкой», пьеса «Вишневый сад».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4862" cy="1420813"/>
          </a:xfrm>
        </p:spPr>
        <p:txBody>
          <a:bodyPr/>
          <a:lstStyle/>
          <a:p>
            <a:pPr algn="ctr" eaLnBrk="1" hangingPunct="1"/>
            <a:r>
              <a:rPr lang="ru-RU" altLang="ru-RU" sz="6000" b="1" smtClean="0"/>
              <a:t>Последние годы жизни</a:t>
            </a:r>
          </a:p>
        </p:txBody>
      </p:sp>
      <p:pic>
        <p:nvPicPr>
          <p:cNvPr id="23555" name="Picture 5" descr="Баденвейл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3910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1700213"/>
            <a:ext cx="428466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К лету 1904 года состояние здоровья Чехова ухудшилось настолько, что врачи потребовали немедленной поездки на немецкий горный курорт Шварцвальд, в городок Баденвейлер. Там 15 июля оборвалась земная жизнь А.П.Чехова. Жизнь его произведений продолжается до сих пор.</a:t>
            </a:r>
          </a:p>
          <a:p>
            <a:pPr algn="ctr" eaLnBrk="1" hangingPunct="1"/>
            <a:r>
              <a:rPr lang="ru-RU" altLang="ru-RU" b="1"/>
              <a:t>В</a:t>
            </a:r>
            <a:r>
              <a:rPr lang="ru-RU" altLang="ru-RU"/>
              <a:t> </a:t>
            </a:r>
            <a:r>
              <a:rPr lang="ru-RU" altLang="ru-RU" b="1"/>
              <a:t>Германии в Баденвейлере установлена стела в память А.П.Чехова с надписью</a:t>
            </a:r>
          </a:p>
          <a:p>
            <a:pPr algn="ctr" eaLnBrk="1" hangingPunct="1"/>
            <a:r>
              <a:rPr lang="ru-RU" altLang="ru-RU" b="1"/>
              <a:t>"Доброму человеку и врачу Антону П. Чехову </a:t>
            </a:r>
            <a:br>
              <a:rPr lang="ru-RU" altLang="ru-RU" b="1"/>
            </a:br>
            <a:r>
              <a:rPr lang="ru-RU" altLang="ru-RU" b="1"/>
              <a:t>род. 29. 1. 1860 в Таганроге </a:t>
            </a:r>
            <a:br>
              <a:rPr lang="ru-RU" altLang="ru-RU" b="1"/>
            </a:br>
            <a:r>
              <a:rPr lang="ru-RU" altLang="ru-RU" b="1"/>
              <a:t>ум. 15. 7. 1904 в Баденвейлере".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7200" b="1" smtClean="0"/>
              <a:t>Могила Чехова</a:t>
            </a:r>
          </a:p>
        </p:txBody>
      </p:sp>
      <p:pic>
        <p:nvPicPr>
          <p:cNvPr id="24579" name="Picture 5" descr="bimg0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40989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716463" y="2276475"/>
            <a:ext cx="403225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 sz="3200" b="1"/>
              <a:t>22 июля 1904 года тело А.П.Чехова было перевезено в Москву. Похоронен на Новодевичьем кладбище.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5400" smtClean="0"/>
              <a:t>Памятники Чехову</a:t>
            </a:r>
          </a:p>
        </p:txBody>
      </p:sp>
      <p:pic>
        <p:nvPicPr>
          <p:cNvPr id="25603" name="Picture 4" descr="Памятник 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944687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Мелихо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400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Сахал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19018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611188" y="5805488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На Сахалине</a:t>
            </a:r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3059113" y="5445125"/>
            <a:ext cx="288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В Мелихове</a:t>
            </a:r>
          </a:p>
        </p:txBody>
      </p:sp>
      <p:sp>
        <p:nvSpPr>
          <p:cNvPr id="25608" name="Text Box 13"/>
          <p:cNvSpPr txBox="1">
            <a:spLocks noChangeArrowheads="1"/>
          </p:cNvSpPr>
          <p:nvPr/>
        </p:nvSpPr>
        <p:spPr bwMode="auto">
          <a:xfrm>
            <a:off x="6804025" y="5876925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В Таганроге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569325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  Значение творчества А.П.Чехова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716463" y="1773238"/>
            <a:ext cx="4103687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/>
              <a:t>Художественные открытия Чехова оказали огромное влияние на литературу и театр 20 века. Его драматические произведения, переведенные на множество языков, стали неотъемлемой частью мирового театрального репертуара...</a:t>
            </a:r>
          </a:p>
        </p:txBody>
      </p:sp>
      <p:pic>
        <p:nvPicPr>
          <p:cNvPr id="26628" name="Picture 6" descr="MXAT_chexo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608512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68313" y="5734050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МХАТ имени А.П.Чехова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8000" b="1" smtClean="0"/>
              <a:t>Братья и сестра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9750" y="1773238"/>
            <a:ext cx="8208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 b="1"/>
              <a:t>В семье Чеховых было шестеро детей: Александр, Николай, Антон, Михаил, Иван и Мария.</a:t>
            </a:r>
            <a:r>
              <a:rPr lang="ru-RU" altLang="ru-RU"/>
              <a:t> </a:t>
            </a:r>
          </a:p>
        </p:txBody>
      </p:sp>
      <p:pic>
        <p:nvPicPr>
          <p:cNvPr id="5124" name="Picture 6" descr="Брат 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12477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Брат 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1641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Брат 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21163"/>
            <a:ext cx="16081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Чехова Мария сест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18335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Чехов 1888 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36838"/>
            <a:ext cx="21986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5867400" y="407670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Мария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3779838" y="5229225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    Антон</a:t>
            </a: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1979613" y="6000750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Михаил</a:t>
            </a: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7451725" y="615473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Иван</a:t>
            </a:r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323850" y="42926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Николай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420813"/>
          </a:xfrm>
        </p:spPr>
        <p:txBody>
          <a:bodyPr/>
          <a:lstStyle/>
          <a:p>
            <a:pPr algn="ctr" eaLnBrk="1" hangingPunct="1"/>
            <a:r>
              <a:rPr lang="ru-RU" altLang="ru-RU" sz="4400" b="1" smtClean="0"/>
              <a:t>Дом, где родился</a:t>
            </a:r>
            <a:br>
              <a:rPr lang="ru-RU" altLang="ru-RU" sz="4400" b="1" smtClean="0"/>
            </a:br>
            <a:r>
              <a:rPr lang="ru-RU" altLang="ru-RU" sz="4400" b="1" smtClean="0"/>
              <a:t> будущий писатель</a:t>
            </a:r>
          </a:p>
        </p:txBody>
      </p:sp>
      <p:pic>
        <p:nvPicPr>
          <p:cNvPr id="6147" name="Picture 5" descr="Домик Чехова, Таганр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41021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Домик Чехова, Таганрог мем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89138"/>
            <a:ext cx="30988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850" y="5013325"/>
            <a:ext cx="86407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/>
              <a:t>Антон Павлович Чехов родился 17 (29) января 1860 года в городе Таганроге в маленьком домике, состоящем из трех крохотных комнат общей площадью 23 метра, на Полицейской улице. К моменту рождения Антона там жили, кроме родителей, два его старших брата, Александр (1855) и Николай (1858).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353425" cy="1143000"/>
          </a:xfrm>
        </p:spPr>
        <p:txBody>
          <a:bodyPr/>
          <a:lstStyle/>
          <a:p>
            <a:pPr eaLnBrk="1" hangingPunct="1"/>
            <a:r>
              <a:rPr lang="ru-RU" altLang="ru-RU" sz="6000" b="1" smtClean="0"/>
              <a:t>Лавка отца А.П.Чехова</a:t>
            </a:r>
          </a:p>
        </p:txBody>
      </p:sp>
      <p:pic>
        <p:nvPicPr>
          <p:cNvPr id="7171" name="Picture 5" descr="Лавка Чехова в Таганрог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0956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Лавка Чеховых, Таганро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10686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708400" y="4724400"/>
            <a:ext cx="51847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/>
              <a:t>Детство А.П.Чехова прошло на углу Монастырской улицы и Ярмарочного переулка. На первом этаже помещалась лавка отца, на втором – квартира. В лавке продавалось буквально все: масло, рыба, орехи, оливки, крупы, чай, кофе, табак, пуговицы и всякая всячина, здесь же можно было выпить рюмку водки и почитать газету.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424862" cy="1143000"/>
          </a:xfrm>
        </p:spPr>
        <p:txBody>
          <a:bodyPr/>
          <a:lstStyle/>
          <a:p>
            <a:pPr eaLnBrk="1" hangingPunct="1"/>
            <a:r>
              <a:rPr lang="ru-RU" altLang="ru-RU" sz="5400" b="1" smtClean="0"/>
              <a:t> Библиотека г. Таганрога</a:t>
            </a:r>
          </a:p>
        </p:txBody>
      </p:sp>
      <p:pic>
        <p:nvPicPr>
          <p:cNvPr id="8195" name="Picture 5" descr="FrontPage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24008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924300" y="1989138"/>
            <a:ext cx="48958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Город Таганрог был в те годы портовым городом с хорошими театрами и обширной морской торговлей. Но посетив город своего детства в 1887 г., Чехов по другому отозвался о нем: «Как грязен, пуст, ленив, безграмотен и скучен Таганрог…». Сделав это наблюдение, Чехов подарил Таганрогу  свою личную библиотеку и до конца жизни присылал в нее новые книги.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420813"/>
          </a:xfrm>
        </p:spPr>
        <p:txBody>
          <a:bodyPr/>
          <a:lstStyle/>
          <a:p>
            <a:pPr eaLnBrk="1" hangingPunct="1"/>
            <a:r>
              <a:rPr lang="ru-RU" altLang="ru-RU" sz="6000" b="1" smtClean="0"/>
              <a:t>Таганрогская гимназия</a:t>
            </a:r>
          </a:p>
        </p:txBody>
      </p:sp>
      <p:pic>
        <p:nvPicPr>
          <p:cNvPr id="9219" name="Picture 5" descr="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189162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Гимназия 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9688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Парта 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266541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276600" y="4508500"/>
            <a:ext cx="52562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В этой гимназии учился А.П. Чехов вместе со своим братом Иваном. Это парта, за которой сидел Чехов-гимназист. В этот период в семье были финансовые проблемы, поэтому Антону пришлось зарабатывать на жизнь репетиторством.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268413"/>
          </a:xfrm>
        </p:spPr>
        <p:txBody>
          <a:bodyPr/>
          <a:lstStyle/>
          <a:p>
            <a:pPr eaLnBrk="1" hangingPunct="1"/>
            <a:r>
              <a:rPr lang="ru-RU" altLang="ru-RU" sz="6000" smtClean="0"/>
              <a:t>  </a:t>
            </a:r>
            <a:r>
              <a:rPr lang="ru-RU" altLang="ru-RU" sz="6000" b="1" smtClean="0"/>
              <a:t>Дом Чеховых в Москве</a:t>
            </a:r>
          </a:p>
        </p:txBody>
      </p:sp>
      <p:pic>
        <p:nvPicPr>
          <p:cNvPr id="10243" name="Picture 5" descr="Дом Чехов 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4824413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50825" y="1833563"/>
            <a:ext cx="3313113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В 1876 году семья Чеховых переехала в Москву, Антон остался жить в Таганроге, доучиваться в гимназии. Только в 1879 году А.П.Чехов покинул Таганрог и приехал в Москву: без нее он не мыслил своей жизни. Писатель говорил о Москве: «Кто привыкнет к ней, тот не уедет из нее. Я навсегда москвич».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208962" cy="1143000"/>
          </a:xfrm>
        </p:spPr>
        <p:txBody>
          <a:bodyPr/>
          <a:lstStyle/>
          <a:p>
            <a:pPr eaLnBrk="1" hangingPunct="1"/>
            <a:r>
              <a:rPr lang="ru-RU" altLang="ru-RU" sz="4400" b="1" smtClean="0"/>
              <a:t>Признание чеховского таланта</a:t>
            </a:r>
          </a:p>
        </p:txBody>
      </p:sp>
      <p:pic>
        <p:nvPicPr>
          <p:cNvPr id="11267" name="Picture 5" descr="Григорович 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60575"/>
            <a:ext cx="3344862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508625" y="6370638"/>
            <a:ext cx="3095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         Д.В.Григорович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95288" y="1584325"/>
            <a:ext cx="48974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В 1885 году состоялась первая поездка А.П.Чехова в Петербург. Там он впервые встретился с людьми «большой литературы» -писателями, публицистами А.С.Сувориным, Д.В. Григоровичем. Они его литературную деятельность восприняли всерьез. Д.В.Григорович в письме от 25 марта 1886 года признался А.П.Чехову в том, что видит у него «настоящий талант, - талант, выдвигающий Вас далеко из круга литераторов нового поколенья». Это было первое признанье чеховского таланта.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Custom 7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000000"/>
      </a:hlink>
      <a:folHlink>
        <a:srgbClr val="000000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688</TotalTime>
  <Words>1626</Words>
  <Application>Microsoft Office PowerPoint</Application>
  <PresentationFormat>Экран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Слои</vt:lpstr>
      <vt:lpstr>Слайд 1</vt:lpstr>
      <vt:lpstr>Слайд 2</vt:lpstr>
      <vt:lpstr>Братья и сестра</vt:lpstr>
      <vt:lpstr>Дом, где родился  будущий писатель</vt:lpstr>
      <vt:lpstr>Лавка отца А.П.Чехова</vt:lpstr>
      <vt:lpstr> Библиотека г. Таганрога</vt:lpstr>
      <vt:lpstr>Таганрогская гимназия</vt:lpstr>
      <vt:lpstr>  Дом Чеховых в Москве</vt:lpstr>
      <vt:lpstr>Признание чеховского таланта</vt:lpstr>
      <vt:lpstr>Путешествие на Сахалин</vt:lpstr>
      <vt:lpstr>Богимово</vt:lpstr>
      <vt:lpstr>Владельцы Богимова</vt:lpstr>
      <vt:lpstr>Литературная репутация  Антона Чехова</vt:lpstr>
      <vt:lpstr>Мелихово</vt:lpstr>
      <vt:lpstr>Мелиховский врачебный участок</vt:lpstr>
      <vt:lpstr>Чехов - врач</vt:lpstr>
      <vt:lpstr>Мелиховская школа</vt:lpstr>
      <vt:lpstr>Лика Мизинова</vt:lpstr>
      <vt:lpstr>А.П.Чехов с женой</vt:lpstr>
      <vt:lpstr>Ялта</vt:lpstr>
      <vt:lpstr>Последние годы жизни</vt:lpstr>
      <vt:lpstr>Могила Чехова</vt:lpstr>
      <vt:lpstr>Памятники Чехову</vt:lpstr>
      <vt:lpstr>  Значение творчества А.П.Чехова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Tema</cp:lastModifiedBy>
  <cp:revision>31</cp:revision>
  <dcterms:created xsi:type="dcterms:W3CDTF">2009-11-02T09:25:19Z</dcterms:created>
  <dcterms:modified xsi:type="dcterms:W3CDTF">2015-07-25T12:35:06Z</dcterms:modified>
</cp:coreProperties>
</file>