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 autoAdjust="0"/>
    <p:restoredTop sz="94660"/>
  </p:normalViewPr>
  <p:slideViewPr>
    <p:cSldViewPr>
      <p:cViewPr varScale="1">
        <p:scale>
          <a:sx n="45" d="100"/>
          <a:sy n="45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9CEC-F718-4B22-BEBF-56A1C82326CC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0110-62D3-4642-A0AF-9D878AA84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9CEC-F718-4B22-BEBF-56A1C82326CC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0110-62D3-4642-A0AF-9D878AA84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9CEC-F718-4B22-BEBF-56A1C82326CC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0110-62D3-4642-A0AF-9D878AA84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9CEC-F718-4B22-BEBF-56A1C82326CC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0110-62D3-4642-A0AF-9D878AA84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9CEC-F718-4B22-BEBF-56A1C82326CC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0110-62D3-4642-A0AF-9D878AA84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9CEC-F718-4B22-BEBF-56A1C82326CC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0110-62D3-4642-A0AF-9D878AA84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9CEC-F718-4B22-BEBF-56A1C82326CC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0110-62D3-4642-A0AF-9D878AA84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9CEC-F718-4B22-BEBF-56A1C82326CC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0110-62D3-4642-A0AF-9D878AA84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9CEC-F718-4B22-BEBF-56A1C82326CC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0110-62D3-4642-A0AF-9D878AA84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9CEC-F718-4B22-BEBF-56A1C82326CC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0110-62D3-4642-A0AF-9D878AA84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9CEC-F718-4B22-BEBF-56A1C82326CC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0110-62D3-4642-A0AF-9D878AA84F1D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829CEC-F718-4B22-BEBF-56A1C82326CC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2270110-62D3-4642-A0AF-9D878AA84F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v.ru/ebooks/Nikolina_Geografia_6metod/10.html" TargetMode="External"/><Relationship Id="rId2" Type="http://schemas.openxmlformats.org/officeDocument/2006/relationships/hyperlink" Target="https://ru.wikipedia.org/wiki/%D0%97%D1%8E%D1%81%D1%81,_%D0%AD%D0%B4%D1%83%D0%B0%D1%80%D0%B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non.ru/GetAnswer.aspx?qid=0514a8b7-814b-493b-b58a-a2e6e2137c3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езентации по биологии Презентации PowerPoint скачать бесплатно!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5" t="6623" r="17308" b="2692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429000"/>
            <a:ext cx="7772400" cy="1470025"/>
          </a:xfrm>
        </p:spPr>
        <p:txBody>
          <a:bodyPr/>
          <a:lstStyle/>
          <a:p>
            <a:r>
              <a:rPr lang="ru-RU" b="1" dirty="0" smtClean="0"/>
              <a:t>Биосфера </a:t>
            </a:r>
            <a:r>
              <a:rPr lang="ru-RU" b="1" dirty="0" smtClean="0">
                <a:solidFill>
                  <a:schemeClr val="bg1"/>
                </a:solidFill>
              </a:rPr>
              <a:t>– живая оболочка </a:t>
            </a:r>
            <a:r>
              <a:rPr lang="ru-RU" b="1" dirty="0" smtClean="0"/>
              <a:t>Земли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010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мазонская сельва - Картинка 16248/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О ЧЕМ ГОВОРИТ ЦВЕТ ВАШЕГО КУПАЛЬНИКА Советы туристу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059832" y="476672"/>
            <a:ext cx="284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саванна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Администрация МО &quot;Байбекский сельсовет&quot;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097681" y="661338"/>
            <a:ext cx="1842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степи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Рисунок 7" descr="Сувениры интересных мест :: Имена и достопримечательности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027399" y="476672"/>
            <a:ext cx="3216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лесостепи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Рисунок 9" descr="Урок по окружающему миру во 2 классе Учитель начальных классов Разумовская Наталья Михайловна с. Холодное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3371838" y="609026"/>
            <a:ext cx="5057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Смешанный лес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" name="Рисунок 11" descr="Автономное существование в тайге &quot; Выживание в чрезвычайных ситуациях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6379934" y="609026"/>
            <a:ext cx="1727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тайга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Picture 4" descr="Чем отличаются ландшафты тундры и лесотундры - Фото 4634/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577281" y="476672"/>
            <a:ext cx="36473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лесотундра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30" name="Picture 6" descr="Очень красива тундра весной - Картинка 819/8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399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544822" y="585691"/>
            <a:ext cx="2567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тундра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32" name="Picture 8" descr="&quot;Суровая Арктика. Тундра. ледяная пустыня&quot; - фото, когда смотреть по ТВ - Яндекс.Телепрограмма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9205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08276" y="199673"/>
            <a:ext cx="8927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Арктические пустыни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779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1" grpId="0"/>
      <p:bldP spid="13" grpId="0"/>
      <p:bldP spid="1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https://ru.wikipedia.org/wiki/%D0%97%D1%8E%D1%81%D1%81,_%D0%AD%D0%B4%D1%83%D0%B0%D1%80%D0%B4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http://www.prosv.ru/ebooks/Nikolina_Geografia_6metod/10.html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www.genon.ru/GetAnswer.aspx?qid=0514a8b7-814b-493b-b58a-a2e6e2137c3d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3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9443" y="2708920"/>
            <a:ext cx="7117178" cy="2068461"/>
          </a:xfrm>
        </p:spPr>
        <p:txBody>
          <a:bodyPr/>
          <a:lstStyle/>
          <a:p>
            <a:r>
              <a:rPr lang="ru-RU" dirty="0" smtClean="0"/>
              <a:t>Автор: учитель географии МАОУ лицея №10 города Советска Калининградской области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b="1" dirty="0" err="1" smtClean="0"/>
              <a:t>Ширшонкова</a:t>
            </a:r>
            <a:r>
              <a:rPr lang="ru-RU" sz="3200" b="1" dirty="0" smtClean="0"/>
              <a:t> Елена Николаевна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1420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944"/>
            <a:ext cx="8229600" cy="850106"/>
          </a:xfrm>
        </p:spPr>
        <p:txBody>
          <a:bodyPr/>
          <a:lstStyle/>
          <a:p>
            <a:r>
              <a:rPr lang="ru-RU" dirty="0" smtClean="0"/>
              <a:t>«Биосфера»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4495800" cy="5589240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Название оболочки, где распространена жизнь, в конце XIX в. дал австрийский геолог Эдуард Зюсс. Этот ученый ввел термин «биосфера» (от слова «</a:t>
            </a:r>
            <a:r>
              <a:rPr lang="ru-RU" sz="3200" dirty="0" err="1" smtClean="0"/>
              <a:t>биос</a:t>
            </a:r>
            <a:r>
              <a:rPr lang="ru-RU" sz="3200" dirty="0" smtClean="0"/>
              <a:t>» — жизнь, «сфера» — шар). </a:t>
            </a:r>
            <a:endParaRPr lang="ru-RU" sz="3200" dirty="0"/>
          </a:p>
        </p:txBody>
      </p:sp>
      <p:pic>
        <p:nvPicPr>
          <p:cNvPr id="5" name="Объект 4" descr="Eduard Suess00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24744"/>
            <a:ext cx="4392488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63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944"/>
            <a:ext cx="8229600" cy="778098"/>
          </a:xfrm>
        </p:spPr>
        <p:txBody>
          <a:bodyPr/>
          <a:lstStyle/>
          <a:p>
            <a:r>
              <a:rPr lang="ru-RU" dirty="0" smtClean="0"/>
              <a:t>Учение о биосфере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4495800" cy="58052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20-е гг. XX в. русский ученый Владимир Иванович Вернадский разработал целостное учение о биосфере. </a:t>
            </a:r>
          </a:p>
          <a:p>
            <a:r>
              <a:rPr lang="ru-RU" sz="2400" dirty="0" smtClean="0"/>
              <a:t>По его мнению, биосфера — это не только область жизни, но и сложная природная система, которая преобразует живые организмы.</a:t>
            </a:r>
            <a:endParaRPr lang="ru-RU" sz="2400" dirty="0"/>
          </a:p>
        </p:txBody>
      </p:sp>
      <p:pic>
        <p:nvPicPr>
          <p:cNvPr id="5" name="Объект 4" descr="1934-V I Vernadsky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3816424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78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0" y="188913"/>
            <a:ext cx="9144000" cy="666908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Биосфера — оболочка Земли, заселённая живыми организмами и преобразованная ими</a:t>
            </a:r>
          </a:p>
          <a:p>
            <a:r>
              <a:rPr lang="ru-RU" sz="3200" dirty="0" smtClean="0"/>
              <a:t>Биосфера начала формироваться примерно 3,8 млрд. лет назад, когда на нашей планете стали зарождаться первые организмы</a:t>
            </a:r>
          </a:p>
          <a:p>
            <a:r>
              <a:rPr lang="ru-RU" sz="3200" dirty="0" smtClean="0"/>
              <a:t>«Живое вещество» (Вернадский В.И.) — совокупность всех живых организмов и продуктов их жизнедеятельности.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012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48523" y="188640"/>
            <a:ext cx="6984776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Состав биосферы</a:t>
            </a: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323528" y="1772816"/>
            <a:ext cx="4464496" cy="27363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Живое </a:t>
            </a:r>
            <a:r>
              <a:rPr lang="ru-RU" sz="2400" dirty="0" smtClean="0"/>
              <a:t>вещество (созданное </a:t>
            </a:r>
            <a:r>
              <a:rPr lang="ru-RU" sz="2400" dirty="0" smtClean="0"/>
              <a:t>и преобразованное  организмами) 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2555776" y="4085456"/>
            <a:ext cx="5040560" cy="277254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err="1" smtClean="0"/>
              <a:t>биокосное</a:t>
            </a:r>
            <a:r>
              <a:rPr lang="ru-RU" sz="2000" dirty="0" smtClean="0"/>
              <a:t> вещество (сочетание живого и неживого вещества), например почва. </a:t>
            </a:r>
          </a:p>
        </p:txBody>
      </p:sp>
      <p:sp>
        <p:nvSpPr>
          <p:cNvPr id="5" name="Овал 4"/>
          <p:cNvSpPr/>
          <p:nvPr/>
        </p:nvSpPr>
        <p:spPr>
          <a:xfrm>
            <a:off x="4916273" y="1412776"/>
            <a:ext cx="4227727" cy="262517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Косное вещество (образованное геологическими процессами), например горные породы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30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524625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Существование жизни ограничивается значениями температуры от – 250 до +160 °С и давлением 0,001—3000  атм. </a:t>
            </a:r>
          </a:p>
          <a:p>
            <a:r>
              <a:rPr lang="ru-RU" sz="3200" dirty="0" smtClean="0"/>
              <a:t>Нижняя граница жизни биосферы в Океане проходит на глубине 10 км, а в земной коре до 2 км. </a:t>
            </a:r>
          </a:p>
          <a:p>
            <a:r>
              <a:rPr lang="ru-RU" sz="3200" dirty="0" smtClean="0"/>
              <a:t>Верхняя граница биосферы проходит в атмосфере; она обусловлена слоем озона, предохраняющим живое вещество от губительного ультрафиолетового излучения Солнца, и распространена на высоте от 20 до 45 км над уровнем моря. </a:t>
            </a:r>
          </a:p>
        </p:txBody>
      </p:sp>
    </p:spTree>
    <p:extLst>
      <p:ext uri="{BB962C8B-B14F-4D97-AF65-F5344CB8AC3E}">
        <p14:creationId xmlns:p14="http://schemas.microsoft.com/office/powerpoint/2010/main" val="219922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Уровни организации живой материи - Картинка 13967/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728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Живые организмы распространены в биосфере крайне неравномерно</a:t>
            </a:r>
            <a:r>
              <a:rPr lang="ru-RU" sz="2800" b="1" dirty="0" smtClean="0"/>
              <a:t>.</a:t>
            </a:r>
          </a:p>
          <a:p>
            <a:r>
              <a:rPr lang="ru-RU" sz="2800" dirty="0" smtClean="0"/>
              <a:t>Основная </a:t>
            </a:r>
            <a:r>
              <a:rPr lang="ru-RU" sz="2800" dirty="0"/>
              <a:t>их масса сконцентрирована в приповерхностном слое суши толщиной 50–100 м и в приповерхностной толще воды (10–20 м). </a:t>
            </a:r>
            <a:endParaRPr lang="ru-RU" sz="2800" dirty="0" smtClean="0"/>
          </a:p>
          <a:p>
            <a:r>
              <a:rPr lang="ru-RU" sz="2800" dirty="0" smtClean="0"/>
              <a:t>Все </a:t>
            </a:r>
            <a:r>
              <a:rPr lang="ru-RU" sz="2800" dirty="0"/>
              <a:t>это — </a:t>
            </a:r>
            <a:r>
              <a:rPr lang="ru-RU" sz="2800" dirty="0" smtClean="0"/>
              <a:t>районы  </a:t>
            </a:r>
            <a:r>
              <a:rPr lang="ru-RU" sz="2800" dirty="0"/>
              <a:t>контакта между литосферой, атмосферой и гидросферой. Здесь находится более 90% биомассы Земли. </a:t>
            </a:r>
            <a:endParaRPr lang="ru-RU" sz="2800" dirty="0" smtClean="0"/>
          </a:p>
          <a:p>
            <a:r>
              <a:rPr lang="ru-RU" sz="2800" dirty="0"/>
              <a:t>Больше всего растений и животных обитает у земной </a:t>
            </a:r>
            <a:r>
              <a:rPr lang="ru-RU" sz="2800" dirty="0" smtClean="0"/>
              <a:t>поверхности</a:t>
            </a:r>
          </a:p>
          <a:p>
            <a:r>
              <a:rPr lang="ru-RU" sz="2800" dirty="0"/>
              <a:t>Биомасса на суше в </a:t>
            </a:r>
            <a:r>
              <a:rPr lang="ru-RU" sz="2800" dirty="0" smtClean="0"/>
              <a:t>целом </a:t>
            </a:r>
            <a:r>
              <a:rPr lang="ru-RU" sz="2800" dirty="0"/>
              <a:t>увеличивается от полюсов к экватору, в этом же направлении возрастает и количество видов растений и животных.</a:t>
            </a:r>
          </a:p>
        </p:txBody>
      </p:sp>
    </p:spTree>
    <p:extLst>
      <p:ext uri="{BB962C8B-B14F-4D97-AF65-F5344CB8AC3E}">
        <p14:creationId xmlns:p14="http://schemas.microsoft.com/office/powerpoint/2010/main" val="350696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60</TotalTime>
  <Words>224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Биосфера – живая оболочка Земли</vt:lpstr>
      <vt:lpstr>Автор: учитель географии МАОУ лицея №10 города Советска Калининградской области</vt:lpstr>
      <vt:lpstr>«Биосфера»</vt:lpstr>
      <vt:lpstr>Учение о биосфере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Биосфера – живая оболочка Земли</dc:title>
  <dc:creator>Ленусик</dc:creator>
  <cp:lastModifiedBy>Ленусик</cp:lastModifiedBy>
  <cp:revision>7</cp:revision>
  <dcterms:created xsi:type="dcterms:W3CDTF">2014-12-12T13:52:54Z</dcterms:created>
  <dcterms:modified xsi:type="dcterms:W3CDTF">2014-12-12T14:58:46Z</dcterms:modified>
</cp:coreProperties>
</file>