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70" r:id="rId4"/>
    <p:sldId id="269" r:id="rId5"/>
    <p:sldId id="268" r:id="rId6"/>
    <p:sldId id="266" r:id="rId7"/>
    <p:sldId id="265" r:id="rId8"/>
    <p:sldId id="263" r:id="rId9"/>
    <p:sldId id="262" r:id="rId10"/>
    <p:sldId id="261" r:id="rId11"/>
    <p:sldId id="259" r:id="rId12"/>
    <p:sldId id="274" r:id="rId13"/>
    <p:sldId id="272" r:id="rId14"/>
    <p:sldId id="277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6A300"/>
    <a:srgbClr val="AC8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rgbClr val="D6A300">
              <a:alpha val="70000"/>
            </a:srgbClr>
          </a:solidFill>
          <a:ln>
            <a:solidFill>
              <a:srgbClr val="AC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EADC-BC93-4568-A20D-A2D499386A9E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30B4-9F00-4B87-8A0C-8B1CC34FC3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8-vtoroy-slay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ologico.ru/2011/03/mk-yashherica/" TargetMode="External"/><Relationship Id="rId2" Type="http://schemas.openxmlformats.org/officeDocument/2006/relationships/hyperlink" Target="http://migalaite.blog.tut.by/2012/10/11/fonyi-dlya-prezentatsi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260648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Бисероплетение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 Стрекоза.</a:t>
            </a:r>
            <a:endParaRPr lang="ru-RU" sz="3200" b="1" dirty="0" smtClean="0">
              <a:solidFill>
                <a:srgbClr val="66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(пошаговое фото)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2492896"/>
            <a:ext cx="3744416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663300"/>
              </a:solidFill>
            </a:endParaRPr>
          </a:p>
          <a:p>
            <a:pPr algn="ctr"/>
            <a:endParaRPr lang="ru-RU" sz="2400" b="1" i="1" dirty="0" smtClean="0">
              <a:solidFill>
                <a:srgbClr val="663300"/>
              </a:solidFill>
            </a:endParaRPr>
          </a:p>
          <a:p>
            <a:pPr algn="ctr"/>
            <a:endParaRPr lang="ru-RU" sz="2400" b="1" i="1" dirty="0">
              <a:solidFill>
                <a:srgbClr val="663300"/>
              </a:solidFill>
            </a:endParaRPr>
          </a:p>
          <a:p>
            <a:pPr algn="ctr"/>
            <a:endParaRPr lang="ru-RU" sz="2400" b="1" i="1" dirty="0" smtClean="0">
              <a:solidFill>
                <a:srgbClr val="6633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663300"/>
                </a:solidFill>
              </a:rPr>
              <a:t>2, 3 класс, УМК – любой.</a:t>
            </a:r>
            <a:endParaRPr lang="ru-RU" sz="2400" b="1" i="1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Составитель: Хмелёва Ирина Юрьевна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 начальных классов</a:t>
            </a:r>
          </a:p>
          <a:p>
            <a:r>
              <a:rPr lang="ru-RU" sz="2400" dirty="0" smtClean="0"/>
              <a:t>МАОУ </a:t>
            </a:r>
            <a:r>
              <a:rPr lang="ru-RU" sz="2400" dirty="0" smtClean="0"/>
              <a:t>«СОШ №2» г. Краснотурьинска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309320"/>
            <a:ext cx="7918648" cy="3874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309320"/>
            <a:ext cx="6584776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N1293.JPG"/>
          <p:cNvPicPr>
            <a:picLocks noChangeAspect="1"/>
          </p:cNvPicPr>
          <p:nvPr/>
        </p:nvPicPr>
        <p:blipFill>
          <a:blip r:embed="rId2" cstate="print"/>
          <a:srcRect t="37113" r="6098" b="4497"/>
          <a:stretch>
            <a:fillRect/>
          </a:stretch>
        </p:blipFill>
        <p:spPr>
          <a:xfrm>
            <a:off x="1979712" y="3212976"/>
            <a:ext cx="5544616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Крылья готовы, осталось завершить плетение туловища. </a:t>
            </a:r>
          </a:p>
          <a:p>
            <a:r>
              <a:rPr lang="ru-RU" sz="2800" dirty="0" smtClean="0"/>
              <a:t>Для шестого ряда туловища берём 5 </a:t>
            </a:r>
            <a:r>
              <a:rPr lang="ru-RU" sz="2800" dirty="0" err="1" smtClean="0"/>
              <a:t>голубых</a:t>
            </a:r>
            <a:r>
              <a:rPr lang="ru-RU" sz="2800" dirty="0" smtClean="0"/>
              <a:t> бисеринок.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542534"/>
            <a:ext cx="7846640" cy="3154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520408"/>
            <a:ext cx="6728792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DSCN1298.JPG"/>
          <p:cNvPicPr>
            <a:picLocks noChangeAspect="1"/>
          </p:cNvPicPr>
          <p:nvPr/>
        </p:nvPicPr>
        <p:blipFill>
          <a:blip r:embed="rId2" cstate="print"/>
          <a:srcRect t="26939"/>
          <a:stretch>
            <a:fillRect/>
          </a:stretch>
        </p:blipFill>
        <p:spPr>
          <a:xfrm>
            <a:off x="1979712" y="3717032"/>
            <a:ext cx="5040560" cy="2734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476672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Далее продолжаем по следующей схеме: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7 ряд - 4 бисеринки,</a:t>
            </a:r>
            <a:br>
              <a:rPr lang="ru-RU" sz="2800" dirty="0" smtClean="0"/>
            </a:br>
            <a:r>
              <a:rPr lang="ru-RU" sz="2800" dirty="0" smtClean="0"/>
              <a:t>8 ряд - 3 бисеринки,</a:t>
            </a:r>
            <a:br>
              <a:rPr lang="ru-RU" sz="2800" dirty="0" smtClean="0"/>
            </a:br>
            <a:r>
              <a:rPr lang="ru-RU" sz="2800" dirty="0" smtClean="0"/>
              <a:t>ряды с 9 по 21 одинаковые - по 2 бисеринки.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470526"/>
            <a:ext cx="7846640" cy="3874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09320"/>
            <a:ext cx="6512768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N1304.JPG"/>
          <p:cNvPicPr>
            <a:picLocks noChangeAspect="1"/>
          </p:cNvPicPr>
          <p:nvPr/>
        </p:nvPicPr>
        <p:blipFill>
          <a:blip r:embed="rId2" cstate="print"/>
          <a:srcRect l="10000" t="3848" r="13333" b="3803"/>
          <a:stretch>
            <a:fillRect/>
          </a:stretch>
        </p:blipFill>
        <p:spPr>
          <a:xfrm>
            <a:off x="755576" y="2348880"/>
            <a:ext cx="3312368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Закрепляем проволоку: один из концов проволоки пропускаем через предпоследний ряд бисеринок.</a:t>
            </a:r>
            <a:endParaRPr lang="ru-RU" sz="2800" dirty="0"/>
          </a:p>
        </p:txBody>
      </p:sp>
      <p:pic>
        <p:nvPicPr>
          <p:cNvPr id="6" name="Рисунок 5" descr="DSCN1307.JPG"/>
          <p:cNvPicPr>
            <a:picLocks noChangeAspect="1"/>
          </p:cNvPicPr>
          <p:nvPr/>
        </p:nvPicPr>
        <p:blipFill>
          <a:blip r:embed="rId3" cstate="print"/>
          <a:srcRect r="7707"/>
          <a:stretch>
            <a:fillRect/>
          </a:stretch>
        </p:blipFill>
        <p:spPr>
          <a:xfrm>
            <a:off x="4644008" y="2348880"/>
            <a:ext cx="3888432" cy="33915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N1313.JPG"/>
          <p:cNvPicPr>
            <a:picLocks noChangeAspect="1"/>
          </p:cNvPicPr>
          <p:nvPr/>
        </p:nvPicPr>
        <p:blipFill>
          <a:blip r:embed="rId2" cstate="print"/>
          <a:srcRect t="4167" r="19674"/>
          <a:stretch>
            <a:fillRect/>
          </a:stretch>
        </p:blipFill>
        <p:spPr>
          <a:xfrm>
            <a:off x="539552" y="2564904"/>
            <a:ext cx="3888432" cy="3312368"/>
          </a:xfrm>
          <a:prstGeom prst="rect">
            <a:avLst/>
          </a:prstGeom>
        </p:spPr>
      </p:pic>
      <p:pic>
        <p:nvPicPr>
          <p:cNvPr id="5" name="Рисунок 4" descr="DSCN1316.JPG"/>
          <p:cNvPicPr>
            <a:picLocks noChangeAspect="1"/>
          </p:cNvPicPr>
          <p:nvPr/>
        </p:nvPicPr>
        <p:blipFill>
          <a:blip r:embed="rId3" cstate="print"/>
          <a:srcRect r="27566"/>
          <a:stretch>
            <a:fillRect/>
          </a:stretch>
        </p:blipFill>
        <p:spPr>
          <a:xfrm>
            <a:off x="5004048" y="2564904"/>
            <a:ext cx="3672408" cy="33168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692697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Последний шаг: скручиваем вместе оба конца проволоки и обрезаем их.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tx2">
                <a:lumMod val="20000"/>
                <a:lumOff val="80000"/>
              </a:schemeClr>
            </a:gs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N1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4824536" cy="4311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Стрекоза из бисера готова!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37312"/>
            <a:ext cx="7772400" cy="3899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7274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http://migalaite.blog.tut.by/2012/10/11/fonyi-dlya-prezentatsiy/</a:t>
            </a:r>
            <a:r>
              <a:rPr lang="ru-RU" dirty="0" smtClean="0"/>
              <a:t> - фон</a:t>
            </a:r>
          </a:p>
          <a:p>
            <a:r>
              <a:rPr lang="en-US" dirty="0" smtClean="0">
                <a:hlinkClick r:id="rId3"/>
              </a:rPr>
              <a:t>http://ecologico.ru/2011/03/mk-yashherica/</a:t>
            </a:r>
            <a:r>
              <a:rPr lang="ru-RU" dirty="0" smtClean="0"/>
              <a:t> - картинка с </a:t>
            </a:r>
            <a:r>
              <a:rPr lang="ru-RU" dirty="0" smtClean="0"/>
              <a:t>бисером</a:t>
            </a:r>
          </a:p>
          <a:p>
            <a:r>
              <a:rPr lang="ru-RU" dirty="0" smtClean="0"/>
              <a:t>Все фото авторские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6309320"/>
            <a:ext cx="7990656" cy="360040"/>
          </a:xfrm>
        </p:spPr>
        <p:txBody>
          <a:bodyPr>
            <a:normAutofit fontScale="90000"/>
          </a:bodyPr>
          <a:lstStyle/>
          <a:p>
            <a:pPr algn="l"/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3168352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Бисер двух цветов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Две бусины для глаз</a:t>
            </a:r>
          </a:p>
          <a:p>
            <a:pPr algn="l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Проволока</a:t>
            </a:r>
          </a:p>
          <a:p>
            <a:pPr algn="l">
              <a:buFont typeface="Wingdings" pitchFamily="2" charset="2"/>
              <a:buChar char="Ø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Ножницы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itchFamily="66" charset="0"/>
              </a:rPr>
              <a:t>Необходимые материалы и инструменты:</a:t>
            </a:r>
            <a:endParaRPr lang="ru-RU" sz="32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ecologico.ru/wp-content/uploads/2011/03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398518"/>
            <a:ext cx="7630616" cy="4594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520408"/>
            <a:ext cx="6368752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N1266.JPG"/>
          <p:cNvPicPr>
            <a:picLocks noChangeAspect="1"/>
          </p:cNvPicPr>
          <p:nvPr/>
        </p:nvPicPr>
        <p:blipFill>
          <a:blip r:embed="rId2" cstate="print"/>
          <a:srcRect t="43510"/>
          <a:stretch>
            <a:fillRect/>
          </a:stretch>
        </p:blipFill>
        <p:spPr>
          <a:xfrm>
            <a:off x="2339752" y="3861048"/>
            <a:ext cx="4448135" cy="1963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Начинаем плетение со стороны головы стрекозы.</a:t>
            </a:r>
          </a:p>
          <a:p>
            <a:endParaRPr lang="ru-RU" sz="2800" dirty="0" smtClean="0"/>
          </a:p>
          <a:p>
            <a:r>
              <a:rPr lang="ru-RU" sz="2800" dirty="0" smtClean="0"/>
              <a:t>Набираем на проволоку 2 бусины и ещё 3 </a:t>
            </a:r>
            <a:r>
              <a:rPr lang="ru-RU" sz="2800" dirty="0" err="1" smtClean="0"/>
              <a:t>голубые</a:t>
            </a:r>
            <a:r>
              <a:rPr lang="ru-RU" sz="2800" dirty="0" smtClean="0"/>
              <a:t> бисеринки. Размещаем набор на середине проволоки.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165304"/>
            <a:ext cx="7846640" cy="3874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949280"/>
            <a:ext cx="6368752" cy="625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SCN1268.JPG"/>
          <p:cNvPicPr>
            <a:picLocks noChangeAspect="1"/>
          </p:cNvPicPr>
          <p:nvPr/>
        </p:nvPicPr>
        <p:blipFill>
          <a:blip r:embed="rId2" cstate="print"/>
          <a:srcRect t="36664"/>
          <a:stretch>
            <a:fillRect/>
          </a:stretch>
        </p:blipFill>
        <p:spPr>
          <a:xfrm>
            <a:off x="2267744" y="3717032"/>
            <a:ext cx="4664609" cy="2114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Тот конец проволоки, со стороны которого расположена бусина, пропускаем в обратном направлении через 3 </a:t>
            </a:r>
            <a:r>
              <a:rPr lang="ru-RU" sz="2800" dirty="0" err="1" smtClean="0"/>
              <a:t>голубые</a:t>
            </a:r>
            <a:r>
              <a:rPr lang="ru-RU" sz="2800" dirty="0" smtClean="0"/>
              <a:t> бисеринки со стороны другого конца проволоки. Затягиваем проволоку - получились два первых ряда плетения.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470526"/>
            <a:ext cx="7846640" cy="3874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376392"/>
            <a:ext cx="6656784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N1272.JPG"/>
          <p:cNvPicPr>
            <a:picLocks noChangeAspect="1"/>
          </p:cNvPicPr>
          <p:nvPr/>
        </p:nvPicPr>
        <p:blipFill>
          <a:blip r:embed="rId2" cstate="print"/>
          <a:srcRect l="8084" t="28880" r="11078"/>
          <a:stretch>
            <a:fillRect/>
          </a:stretch>
        </p:blipFill>
        <p:spPr>
          <a:xfrm>
            <a:off x="683568" y="3573016"/>
            <a:ext cx="3600400" cy="2305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третьего ряда набираем на один из концов проволоки 4 </a:t>
            </a:r>
            <a:r>
              <a:rPr lang="ru-RU" sz="2800" dirty="0" err="1" smtClean="0"/>
              <a:t>голубые</a:t>
            </a:r>
            <a:r>
              <a:rPr lang="ru-RU" sz="2800" dirty="0" smtClean="0"/>
              <a:t> </a:t>
            </a:r>
            <a:r>
              <a:rPr lang="ru-RU" sz="2800" dirty="0" smtClean="0"/>
              <a:t>бисеринки,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41277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после чего пропускаем через них в обратном направлении  другой конец проволоки.</a:t>
            </a:r>
            <a:endParaRPr lang="ru-RU" sz="2800" dirty="0"/>
          </a:p>
        </p:txBody>
      </p:sp>
      <p:pic>
        <p:nvPicPr>
          <p:cNvPr id="7" name="Рисунок 6" descr="DSCN1276.JPG"/>
          <p:cNvPicPr>
            <a:picLocks noChangeAspect="1"/>
          </p:cNvPicPr>
          <p:nvPr/>
        </p:nvPicPr>
        <p:blipFill>
          <a:blip r:embed="rId3" cstate="print"/>
          <a:srcRect l="12729" t="36406" r="12892" b="1927"/>
          <a:stretch>
            <a:fillRect/>
          </a:stretch>
        </p:blipFill>
        <p:spPr>
          <a:xfrm>
            <a:off x="4932040" y="3573016"/>
            <a:ext cx="352839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542534"/>
            <a:ext cx="7918648" cy="3154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520408"/>
            <a:ext cx="6584776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N1277.JPG"/>
          <p:cNvPicPr>
            <a:picLocks noChangeAspect="1"/>
          </p:cNvPicPr>
          <p:nvPr/>
        </p:nvPicPr>
        <p:blipFill>
          <a:blip r:embed="rId2" cstate="print"/>
          <a:srcRect t="46056"/>
          <a:stretch>
            <a:fillRect/>
          </a:stretch>
        </p:blipFill>
        <p:spPr>
          <a:xfrm>
            <a:off x="1835696" y="2708920"/>
            <a:ext cx="5837841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Четвёртый ряд плетём также, используем для него 5 </a:t>
            </a:r>
            <a:r>
              <a:rPr lang="ru-RU" sz="2800" dirty="0" err="1" smtClean="0"/>
              <a:t>голубых</a:t>
            </a:r>
            <a:r>
              <a:rPr lang="ru-RU" sz="2800" dirty="0" smtClean="0"/>
              <a:t> бисеринок.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37312"/>
            <a:ext cx="7846640" cy="4594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09320"/>
            <a:ext cx="6512768" cy="337592"/>
          </a:xfrm>
        </p:spPr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4" name="Рисунок 3" descr="DSCN1280.JPG"/>
          <p:cNvPicPr>
            <a:picLocks noChangeAspect="1"/>
          </p:cNvPicPr>
          <p:nvPr/>
        </p:nvPicPr>
        <p:blipFill>
          <a:blip r:embed="rId2" cstate="print"/>
          <a:srcRect t="25281"/>
          <a:stretch>
            <a:fillRect/>
          </a:stretch>
        </p:blipFill>
        <p:spPr>
          <a:xfrm>
            <a:off x="2123728" y="3501008"/>
            <a:ext cx="4855000" cy="27666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Далее делаем первый ряд крыльев стрекозы.</a:t>
            </a:r>
            <a:br>
              <a:rPr lang="ru-RU" sz="2800" dirty="0" smtClean="0"/>
            </a:br>
            <a:r>
              <a:rPr lang="ru-RU" sz="2800" dirty="0" smtClean="0"/>
              <a:t>Набираем на каждый конец проволоки по 26 оранжевых бисеринок, после чего пропускаем каждый из концов проволоки через оранжевую бисеринку, ближайшую к туловищу стрекозы с соответствующей стороны.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949280"/>
            <a:ext cx="7918648" cy="6755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93296"/>
            <a:ext cx="6512768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Рисунок 3" descr="DSCN1283.JPG"/>
          <p:cNvPicPr>
            <a:picLocks noChangeAspect="1"/>
          </p:cNvPicPr>
          <p:nvPr/>
        </p:nvPicPr>
        <p:blipFill>
          <a:blip r:embed="rId2" cstate="print"/>
          <a:srcRect t="25461"/>
          <a:stretch>
            <a:fillRect/>
          </a:stretch>
        </p:blipFill>
        <p:spPr>
          <a:xfrm>
            <a:off x="2051720" y="3212976"/>
            <a:ext cx="5040560" cy="3162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Затягиваем проволоку - получились крылья.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00809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Продолжаем плетение туловища - для пятого ряда берём 5 </a:t>
            </a:r>
            <a:r>
              <a:rPr lang="ru-RU" sz="2800" dirty="0" err="1" smtClean="0"/>
              <a:t>голубых</a:t>
            </a:r>
            <a:r>
              <a:rPr lang="ru-RU" sz="2800" dirty="0" smtClean="0"/>
              <a:t> бисеринок.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381328"/>
            <a:ext cx="7776864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520408"/>
            <a:ext cx="644076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N1289.JPG"/>
          <p:cNvPicPr>
            <a:picLocks noChangeAspect="1"/>
          </p:cNvPicPr>
          <p:nvPr/>
        </p:nvPicPr>
        <p:blipFill>
          <a:blip r:embed="rId2" cstate="print"/>
          <a:srcRect t="12579" b="8352"/>
          <a:stretch>
            <a:fillRect/>
          </a:stretch>
        </p:blipFill>
        <p:spPr>
          <a:xfrm>
            <a:off x="1979712" y="3068960"/>
            <a:ext cx="5328592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Далее делаем второй ряд крыльев стрекозы. Делаем их аналогично первому ряду крыльев, но только набираем на каждый конец проволоки по 23 оранжевые бисеринки.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259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2015-01-19T17:38:21Z</dcterms:created>
  <dcterms:modified xsi:type="dcterms:W3CDTF">2017-03-30T16:38:39Z</dcterms:modified>
</cp:coreProperties>
</file>