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9" r:id="rId4"/>
    <p:sldId id="312" r:id="rId5"/>
    <p:sldId id="294" r:id="rId6"/>
    <p:sldId id="318" r:id="rId7"/>
    <p:sldId id="317" r:id="rId8"/>
    <p:sldId id="319" r:id="rId9"/>
    <p:sldId id="320" r:id="rId10"/>
    <p:sldId id="313" r:id="rId11"/>
    <p:sldId id="300" r:id="rId12"/>
    <p:sldId id="301" r:id="rId13"/>
    <p:sldId id="302" r:id="rId14"/>
    <p:sldId id="303" r:id="rId15"/>
    <p:sldId id="321" r:id="rId16"/>
    <p:sldId id="311" r:id="rId17"/>
    <p:sldId id="316" r:id="rId18"/>
    <p:sldId id="315" r:id="rId19"/>
    <p:sldId id="31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64AD-F3C7-48A8-8D42-CFE9549294A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8AD4-2BAF-43AF-A721-F8A9FEB1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B8AD4-2BAF-43AF-A721-F8A9FEB123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2C5028-2837-4ADD-BE9B-58F635F6D2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3F0A6DF2-CAF1-4AFA-858A-8858532E768F}" type="slidenum">
              <a:rPr lang="ru-RU" smtClean="0">
                <a:latin typeface="Times New Roman" pitchFamily="18" charset="0"/>
                <a:ea typeface="Microsoft YaHei" charset="-122"/>
              </a:rPr>
              <a:pPr>
                <a:buFont typeface="Times New Roman" pitchFamily="18" charset="0"/>
                <a:buNone/>
              </a:pPr>
              <a:t>11</a:t>
            </a:fld>
            <a:endParaRPr lang="ru-RU" smtClean="0">
              <a:latin typeface="Times New Roman" pitchFamily="18" charset="0"/>
              <a:ea typeface="Microsoft YaHei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5536" cy="4115139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ru-RU" sz="1800" dirty="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3F0A6DF2-CAF1-4AFA-858A-8858532E768F}" type="slidenum">
              <a:rPr lang="ru-RU" smtClean="0">
                <a:latin typeface="Times New Roman" pitchFamily="18" charset="0"/>
                <a:ea typeface="Microsoft YaHei" charset="-122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ea typeface="Microsoft YaHei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5536" cy="4115139"/>
          </a:xfrm>
          <a:noFill/>
          <a:ln/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ru-RU" sz="1800" dirty="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3C71-EA5A-468D-B35D-7943DD83CEE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2679-A249-47FE-A6E7-AF7214C66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gif"/><Relationship Id="rId2" Type="http://schemas.openxmlformats.org/officeDocument/2006/relationships/hyperlink" Target="http://images.yandex.kz/yandsearch?source=wiz&amp;fp=0&amp;text=%D0%BD%D0%BE%D1%83%D1%82%D0%B1%D1%83%D0%BA%20%D1%84%D0%BE%D1%82%D0%BE&amp;noreask=1&amp;pos=0&amp;lr=162&amp;rpt=simage&amp;uinfo=ww-1263-wh-929-fw-1038-fh-598-pd-1&amp;img_url=http://www.nbprice.ru/image/news/emE525-07_ne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kz/yandsearch?source=wiz&amp;fp=16&amp;uinfo=ww-1263-wh-929-fw-1038-fh-598-pd-1&amp;tld=kz&amp;p=16&amp;text=%D0%B0%D0%BD%D0%B8%D0%BC%D0%B0%D1%86%D0%B8%D0%B8%20%D1%88%D0%BA%D0%BE%D0%BB%D0%B0&amp;noreask=1&amp;pos=492&amp;rpt=simage&amp;lr=29575&amp;img_url=http://s19.rimg.info/e6bec8ead6c870dcbdd919fd3ece2525.gif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ages.yandex.kz/yandsearch?source=wiz&amp;fp=4&amp;uinfo=ww-1263-wh-929-fw-1038-fh-598-pd-1&amp;tld=kz&amp;p=4&amp;text=%D0%BA%D0%BE%D0%BC%D0%BF%D1%8C%D1%8E%D1%82%D0%B5%D1%80&amp;noreask=1&amp;pos=132&amp;rpt=simage&amp;lr=162&amp;img_url=http://i.technoportal.ua/img/corpus/pre/enermax_eca3120_blacksilver_12941399116459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4"/>
          <p:cNvGrpSpPr>
            <a:grpSpLocks noGrp="1"/>
          </p:cNvGrpSpPr>
          <p:nvPr>
            <p:ph type="ctrTitle"/>
          </p:nvPr>
        </p:nvGrpSpPr>
        <p:grpSpPr bwMode="auto">
          <a:xfrm>
            <a:off x="0" y="0"/>
            <a:ext cx="9144000" cy="6857999"/>
            <a:chOff x="0" y="0"/>
            <a:chExt cx="5760" cy="4320"/>
          </a:xfrm>
        </p:grpSpPr>
        <p:pic>
          <p:nvPicPr>
            <p:cNvPr id="5" name="Picture 5" descr="линия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1917" y="2081"/>
              <a:ext cx="399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7" descr="линия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156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8" descr="линия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 descr="линия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3685" y="2081"/>
                <a:ext cx="3992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4" descr="рамка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376332" y="-947760"/>
            <a:ext cx="6318250" cy="864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d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5240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09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23507" flipH="1">
            <a:off x="705644" y="4094956"/>
            <a:ext cx="19431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bestgif_narod_ru_91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5720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8" descr="09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037157" flipH="1">
            <a:off x="6581775" y="4370388"/>
            <a:ext cx="18589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bestgif_narod_ru_913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0480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bestgif_narod_ru_926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181600"/>
            <a:ext cx="1419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bestgif_narod_ru_926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143512"/>
            <a:ext cx="1419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143108" y="1142984"/>
            <a:ext cx="5429288" cy="29789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ru-RU" sz="4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Қош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4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келдіңіздер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!</a:t>
            </a:r>
            <a:endParaRPr lang="ru-RU" sz="4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20" name="j0214098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5" descr="D:\Фоны\ЖАННА (G)\48019354_fb84fb52ed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00430" y="1285860"/>
            <a:ext cx="5147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Қазіргі калькуляторлар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11110" r="8333"/>
          <a:stretch>
            <a:fillRect/>
          </a:stretch>
        </p:blipFill>
        <p:spPr bwMode="auto">
          <a:xfrm>
            <a:off x="4786314" y="2285992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(1ұпай)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100-67=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(30•5)-6=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(456+76)-(76+3)=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6•(45+5-21)+9=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76-9•(5-2)=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207+65-(54+32)•2=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786050" y="857232"/>
            <a:ext cx="4462464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Тәжірибелік жұмыс</a:t>
            </a:r>
            <a:endParaRPr lang="ru-RU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7) (300+200)-(54+3)=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6:3+11=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9) 80:2+4•(34+12)-1=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10) 100+58-(34+5•2):2=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11) 45:5+15-6•3=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12) 670+300-2•4+(56-2)=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13) 45•5+15-6•3=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222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14) 670-300-2•4+(56-2)=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15) 80•2+4•(34+12)-1=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16) 100-58-(3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+5•2)•2=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hnomaks.ru/images/reviews/buycheaper/eme7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338992"/>
            <a:ext cx="1858786" cy="1519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erver.kh.ua/content/shop/products/6923/photos/413rUYrC47L-428x500-5fe6.jpg">
            <a:hlinkClick r:id="rId4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788" cy="20196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von147.at.ua/_ph/1/2/624677359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0387">
            <a:off x="380650" y="4759169"/>
            <a:ext cx="2023979" cy="1663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von147.at.ua/_ph/1/2/624677359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0387">
            <a:off x="7012872" y="466003"/>
            <a:ext cx="1504129" cy="1236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4414" y="1857364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Атабекте 500 теңге бар. Атабек дукеннен 200 теңгеге кітап, 10 теңгеге қалам, 5 теңгеге қағаз, 15 теңгесіне дәптер, 30 теңгесіне сызғыш сатып алды. Атабекте қанша теңге қалды ?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(3ұпай)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500-(200+10+5+15+30)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714480" y="357166"/>
            <a:ext cx="4462464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Тәжірибелік жұмыс</a:t>
            </a:r>
            <a:endParaRPr lang="ru-RU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Фоны\ЖАННА (G)\f977ff225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395288" y="1052513"/>
            <a:ext cx="4462464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Тәжірибелік жұмыс</a:t>
            </a:r>
            <a:endParaRPr lang="ru-RU" sz="3600" b="1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527175" y="21526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143116"/>
            <a:ext cx="7358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Ботаның салмағы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35 кг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қаздың салмағы 7 есе кем. Қаздың салмағы қанша?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Қоймаға 567 кг сиыр еті, сиыр етінен  127 кг артық қой еті және қой етінен  3 есе артық жылқы еті жеткізілді. Қоймаға қанша килограмм жылқы еті әкелінді? </a:t>
            </a:r>
          </a:p>
          <a:p>
            <a:pPr lvl="0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ұпай)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1428728" y="2500306"/>
            <a:ext cx="7027887" cy="201612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Сергіту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сәті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4692" name="Picture 6" descr="0_8ad6_18898049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0"/>
            <a:ext cx="2987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468313" y="3429000"/>
            <a:ext cx="4391025" cy="3168650"/>
            <a:chOff x="730250" y="138113"/>
            <a:chExt cx="7658100" cy="6486525"/>
          </a:xfrm>
        </p:grpSpPr>
        <p:pic>
          <p:nvPicPr>
            <p:cNvPr id="114694" name="Picture 20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114696" name="Picture 206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697" name="Picture 206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698" name="Picture 206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699" name="Picture 206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700" name="Picture 206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http://lanzone.onet.ua/uploads/posts/2008-05/1211479653_fbea0dcecdf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Қорытындылау кезеңі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357298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1.Мәтінмен жұмыс жасауға арналған ең қарапайым құрал?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Блокнот          С) Калькулятор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2.Сандық ақпаратты өңдеуге арналған қосымшалардың бірі?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Блокнот          С) Калькулятор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3.Жеңіл, оңай есептеулерді қай режимде жүргізуге болады?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қарапайым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инженерлік         С) жалпы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4.Цифрлық қосымшаны қай перненің көмегімен енгіземіз?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    B) Num Lock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С)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5.Блокноттың басқа мәтіндік редакторлардан артықшылығы?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жылдам жүктеледі     B) жылдам есептеледі         С) өте баяу жүктеледі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6.Қай редакторда әріпті және абзацты пішімдеу қарастырылмаған?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Word     B) Блокнот          С) Word  Pad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lue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68538" y="188913"/>
            <a:ext cx="252095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</a:t>
            </a: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ілті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</a:t>
            </a:r>
            <a:endParaRPr lang="kk-KZ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С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endParaRPr lang="kk-KZ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</a:t>
            </a:r>
            <a:endParaRPr lang="kk-KZ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endParaRPr lang="kk-KZ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kk-KZ" sz="2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</a:t>
            </a:r>
            <a:endParaRPr lang="kk-KZ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kk-KZ" sz="2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ru-RU" sz="2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4" name="Picture 9" descr="1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1000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4211638" y="3068638"/>
            <a:ext cx="4679950" cy="30956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FF3300"/>
                </a:solidFill>
                <a:latin typeface="Times New Roman" pitchFamily="18" charset="0"/>
              </a:rPr>
              <a:t>6-7 </a:t>
            </a:r>
            <a:r>
              <a:rPr lang="kk-KZ" b="1" dirty="0">
                <a:solidFill>
                  <a:srgbClr val="FF3300"/>
                </a:solidFill>
                <a:latin typeface="Times New Roman" pitchFamily="18" charset="0"/>
              </a:rPr>
              <a:t>дұрыс болса -  «5» </a:t>
            </a:r>
          </a:p>
          <a:p>
            <a:pPr algn="ctr"/>
            <a:r>
              <a:rPr lang="kk-KZ" b="1" dirty="0" smtClean="0">
                <a:solidFill>
                  <a:srgbClr val="FF3300"/>
                </a:solidFill>
                <a:latin typeface="Times New Roman" pitchFamily="18" charset="0"/>
              </a:rPr>
              <a:t>5-4 </a:t>
            </a:r>
            <a:r>
              <a:rPr lang="kk-KZ" b="1" dirty="0">
                <a:solidFill>
                  <a:srgbClr val="FF3300"/>
                </a:solidFill>
                <a:latin typeface="Times New Roman" pitchFamily="18" charset="0"/>
              </a:rPr>
              <a:t>дұрыс болса   -  «4» </a:t>
            </a:r>
          </a:p>
          <a:p>
            <a:pPr algn="ctr"/>
            <a:r>
              <a:rPr lang="kk-KZ" b="1" dirty="0" smtClean="0">
                <a:solidFill>
                  <a:srgbClr val="FF3300"/>
                </a:solidFill>
                <a:latin typeface="Times New Roman" pitchFamily="18" charset="0"/>
              </a:rPr>
              <a:t>3 </a:t>
            </a:r>
            <a:r>
              <a:rPr lang="kk-KZ" b="1" dirty="0">
                <a:solidFill>
                  <a:srgbClr val="FF3300"/>
                </a:solidFill>
                <a:latin typeface="Times New Roman" pitchFamily="18" charset="0"/>
              </a:rPr>
              <a:t>және одан аз болса</a:t>
            </a:r>
            <a:r>
              <a:rPr lang="kk-KZ" dirty="0">
                <a:solidFill>
                  <a:srgbClr val="FF3300"/>
                </a:solidFill>
                <a:latin typeface="Times New Roman" pitchFamily="18" charset="0"/>
              </a:rPr>
              <a:t> -</a:t>
            </a:r>
            <a:r>
              <a:rPr lang="kk-KZ" b="1" dirty="0">
                <a:solidFill>
                  <a:srgbClr val="FF3300"/>
                </a:solidFill>
                <a:latin typeface="Times New Roman" pitchFamily="18" charset="0"/>
              </a:rPr>
              <a:t>«3» </a:t>
            </a:r>
            <a:r>
              <a:rPr lang="kk-KZ" b="1" dirty="0">
                <a:solidFill>
                  <a:srgbClr val="0D0D0D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C&amp;M\CMEK04_1\interf\bk_s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7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1214422"/>
            <a:ext cx="3857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Үй тапсырмасы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21455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kk-KZ" sz="3600" b="1" i="1" dirty="0" smtClean="0">
                <a:solidFill>
                  <a:srgbClr val="FF0000"/>
                </a:solidFill>
                <a:latin typeface="KZ Times New Roman" pitchFamily="18" charset="0"/>
              </a:rPr>
              <a:t>§27. Блокнот және Калькулятор, бақылау сұрақтарына дайындалып келу.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winXP2"/>
          <p:cNvPicPr>
            <a:picLocks noChangeAspect="1" noChangeArrowheads="1"/>
          </p:cNvPicPr>
          <p:nvPr/>
        </p:nvPicPr>
        <p:blipFill>
          <a:blip r:embed="rId2"/>
          <a:srcRect b="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77050" y="4724400"/>
            <a:ext cx="226695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43012" name="Picture 4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57338"/>
            <a:ext cx="49672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022_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56063"/>
            <a:ext cx="33829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5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6724650" cy="1162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Тыңдағандарыңызға рахмет.</a:t>
            </a:r>
          </a:p>
        </p:txBody>
      </p:sp>
      <p:sp>
        <p:nvSpPr>
          <p:cNvPr id="43015" name="WordArt 5"/>
          <p:cNvSpPr>
            <a:spLocks noChangeArrowheads="1" noChangeShapeType="1" noTextEdit="1"/>
          </p:cNvSpPr>
          <p:nvPr/>
        </p:nvSpPr>
        <p:spPr bwMode="auto">
          <a:xfrm>
            <a:off x="971550" y="836612"/>
            <a:ext cx="6913563" cy="187800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Сабақ аяқталды.</a:t>
            </a:r>
            <a:endParaRPr lang="ru-RU" sz="3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Сау</a:t>
            </a:r>
            <a:r>
              <a:rPr lang="ru-RU" sz="32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2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болыңыздар!!!</a:t>
            </a:r>
            <a:endParaRPr lang="ru-RU" sz="3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4_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7143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Үй тапсырмасына шолу</a:t>
            </a:r>
            <a:r>
              <a:rPr lang="en-US" sz="3200" b="1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1. WordPad қолданбасын қалай іске қосамыз?</a:t>
            </a:r>
            <a:r>
              <a:rPr lang="en-US" sz="3200" dirty="0" smtClean="0"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2.Сызғыштың	көмегімен	не	істеуге	болады?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К батырмасы мәтінді ........ етеді.</a:t>
            </a:r>
            <a:b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4. Мәтіннің ерекшеленген бөлігін қалай жылжытуға болады?</a:t>
            </a:r>
            <a:endParaRPr lang="ru-RU" sz="3200" dirty="0"/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product_sdm_n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14625"/>
            <a:ext cx="41830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571500"/>
            <a:ext cx="8358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+mn-lt"/>
            </a:endParaRPr>
          </a:p>
        </p:txBody>
      </p:sp>
      <p:pic>
        <p:nvPicPr>
          <p:cNvPr id="9220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925594" y="861219"/>
            <a:ext cx="11811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925594" y="4433094"/>
            <a:ext cx="11811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873206" y="3271045"/>
            <a:ext cx="1285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889875" y="2039938"/>
            <a:ext cx="12525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873206" y="5628482"/>
            <a:ext cx="1285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968" y="193278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89718" y="78978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968" y="78978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211344" y="861219"/>
            <a:ext cx="11811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58956" y="3199607"/>
            <a:ext cx="1285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94675" y="2020888"/>
            <a:ext cx="12144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58956" y="4414045"/>
            <a:ext cx="1285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58956" y="5628482"/>
            <a:ext cx="1285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637" y="4449762"/>
            <a:ext cx="12144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92074" y="3163887"/>
            <a:ext cx="13573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968" y="564753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77824" y="3163887"/>
            <a:ext cx="13573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89718" y="193278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06387" y="4449762"/>
            <a:ext cx="12144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16" descr="BD20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89718" y="5647531"/>
            <a:ext cx="11811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16-конечная звезда 30"/>
          <p:cNvSpPr/>
          <p:nvPr/>
        </p:nvSpPr>
        <p:spPr>
          <a:xfrm>
            <a:off x="357188" y="2000250"/>
            <a:ext cx="214312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16-конечная звезда 31"/>
          <p:cNvSpPr/>
          <p:nvPr/>
        </p:nvSpPr>
        <p:spPr>
          <a:xfrm>
            <a:off x="285750" y="4500563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16-конечная звезда 32"/>
          <p:cNvSpPr/>
          <p:nvPr/>
        </p:nvSpPr>
        <p:spPr>
          <a:xfrm>
            <a:off x="357188" y="3214688"/>
            <a:ext cx="214312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16-конечная звезда 33"/>
          <p:cNvSpPr/>
          <p:nvPr/>
        </p:nvSpPr>
        <p:spPr>
          <a:xfrm>
            <a:off x="357188" y="857250"/>
            <a:ext cx="214312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16-конечная звезда 34"/>
          <p:cNvSpPr/>
          <p:nvPr/>
        </p:nvSpPr>
        <p:spPr>
          <a:xfrm>
            <a:off x="357188" y="5715000"/>
            <a:ext cx="214312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16-конечная звезда 35"/>
          <p:cNvSpPr/>
          <p:nvPr/>
        </p:nvSpPr>
        <p:spPr>
          <a:xfrm>
            <a:off x="8572500" y="2071688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16-конечная звезда 36"/>
          <p:cNvSpPr/>
          <p:nvPr/>
        </p:nvSpPr>
        <p:spPr>
          <a:xfrm>
            <a:off x="8572500" y="3357563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16-конечная звезда 37"/>
          <p:cNvSpPr/>
          <p:nvPr/>
        </p:nvSpPr>
        <p:spPr>
          <a:xfrm>
            <a:off x="8572500" y="4500563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16-конечная звезда 38"/>
          <p:cNvSpPr/>
          <p:nvPr/>
        </p:nvSpPr>
        <p:spPr>
          <a:xfrm>
            <a:off x="8572500" y="928688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16-конечная звезда 39"/>
          <p:cNvSpPr/>
          <p:nvPr/>
        </p:nvSpPr>
        <p:spPr>
          <a:xfrm>
            <a:off x="8572500" y="5643563"/>
            <a:ext cx="214313" cy="2143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6-конечная звезда 40"/>
          <p:cNvSpPr/>
          <p:nvPr/>
        </p:nvSpPr>
        <p:spPr>
          <a:xfrm>
            <a:off x="1000100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6-конечная звезда 41"/>
          <p:cNvSpPr/>
          <p:nvPr/>
        </p:nvSpPr>
        <p:spPr>
          <a:xfrm>
            <a:off x="3714744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6-конечная звезда 42"/>
          <p:cNvSpPr/>
          <p:nvPr/>
        </p:nvSpPr>
        <p:spPr>
          <a:xfrm>
            <a:off x="2857488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6-конечная звезда 43"/>
          <p:cNvSpPr/>
          <p:nvPr/>
        </p:nvSpPr>
        <p:spPr>
          <a:xfrm>
            <a:off x="1928794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6-конечная звезда 44"/>
          <p:cNvSpPr/>
          <p:nvPr/>
        </p:nvSpPr>
        <p:spPr>
          <a:xfrm>
            <a:off x="6215074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6-конечная звезда 45"/>
          <p:cNvSpPr/>
          <p:nvPr/>
        </p:nvSpPr>
        <p:spPr>
          <a:xfrm>
            <a:off x="5429256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6-конечная звезда 46"/>
          <p:cNvSpPr/>
          <p:nvPr/>
        </p:nvSpPr>
        <p:spPr>
          <a:xfrm>
            <a:off x="4643438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6-конечная звезда 47"/>
          <p:cNvSpPr/>
          <p:nvPr/>
        </p:nvSpPr>
        <p:spPr>
          <a:xfrm>
            <a:off x="7929586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6-конечная звезда 48"/>
          <p:cNvSpPr/>
          <p:nvPr/>
        </p:nvSpPr>
        <p:spPr>
          <a:xfrm>
            <a:off x="7072330" y="214290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6-конечная звезда 49"/>
          <p:cNvSpPr/>
          <p:nvPr/>
        </p:nvSpPr>
        <p:spPr>
          <a:xfrm>
            <a:off x="1000100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6-конечная звезда 50"/>
          <p:cNvSpPr/>
          <p:nvPr/>
        </p:nvSpPr>
        <p:spPr>
          <a:xfrm>
            <a:off x="4500562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6-конечная звезда 51"/>
          <p:cNvSpPr/>
          <p:nvPr/>
        </p:nvSpPr>
        <p:spPr>
          <a:xfrm>
            <a:off x="3571868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6-конечная звезда 52"/>
          <p:cNvSpPr/>
          <p:nvPr/>
        </p:nvSpPr>
        <p:spPr>
          <a:xfrm>
            <a:off x="2714612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6-конечная звезда 53"/>
          <p:cNvSpPr/>
          <p:nvPr/>
        </p:nvSpPr>
        <p:spPr>
          <a:xfrm>
            <a:off x="1785918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7143768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6-конечная звезда 55"/>
          <p:cNvSpPr/>
          <p:nvPr/>
        </p:nvSpPr>
        <p:spPr>
          <a:xfrm>
            <a:off x="6286512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6-конечная звезда 56"/>
          <p:cNvSpPr/>
          <p:nvPr/>
        </p:nvSpPr>
        <p:spPr>
          <a:xfrm>
            <a:off x="5357818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6-конечная звезда 57"/>
          <p:cNvSpPr/>
          <p:nvPr/>
        </p:nvSpPr>
        <p:spPr>
          <a:xfrm>
            <a:off x="8072462" y="6429396"/>
            <a:ext cx="285752" cy="285752"/>
          </a:xfrm>
          <a:prstGeom prst="star6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60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62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4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5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6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6429396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7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14290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8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6429396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6429396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357958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6357958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6429396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6357958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4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6357958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5" name="Picture 23" descr="J00957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6357958"/>
            <a:ext cx="341439" cy="3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6" name="TextBox 75"/>
          <p:cNvSpPr txBox="1"/>
          <p:nvPr/>
        </p:nvSpPr>
        <p:spPr>
          <a:xfrm>
            <a:off x="3143240" y="1357298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Блокнот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Калькулятор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3516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3D_girl_compu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65625"/>
            <a:ext cx="201453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1" descr="38190631b48165c3571b266be2285d9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63513"/>
            <a:ext cx="16573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142984"/>
            <a:ext cx="7143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</a:rPr>
              <a:t>Блокнот – мәтінмен жұмыс жасауға арналған ең қарапайым программа.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</a:rPr>
              <a:t>Оның ерекшелігі – онда әріпті немесе абзацты пішімдеу мүмкіндігі қарастырылмаған. 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</a:rPr>
              <a:t>Блокноттың қызметі - мәтінді мәтіндік пішімде сақтау. Осының арқасында блокнотта сақталған файл дискіде ең аз орын алады. Блокноттың басқа мәтіндік редакторлардан артықшылығы - ол өте жылдам жүктеледі.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28604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Блокнот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терезесімен танысу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lenovo\Desktop\блокнот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909219"/>
            <a:ext cx="6030167" cy="4020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2035951" y="1107265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714348" y="1928804"/>
            <a:ext cx="1071570" cy="28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642910" y="3571878"/>
            <a:ext cx="1500198" cy="42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858016" y="1428736"/>
            <a:ext cx="559534" cy="473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14876" y="1000108"/>
            <a:ext cx="4583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 жағдайын басқарушы батырмалар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714356"/>
            <a:ext cx="184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жолы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71612"/>
            <a:ext cx="137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жолы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286124"/>
            <a:ext cx="169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алаңы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946150"/>
            <a:ext cx="8686800" cy="5911850"/>
          </a:xfrm>
          <a:prstGeom prst="rect">
            <a:avLst/>
          </a:prstGeom>
          <a:noFill/>
        </p:spPr>
      </p:pic>
      <p:pic>
        <p:nvPicPr>
          <p:cNvPr id="4" name="Picture 21" descr="C:\Documents and Settings\User.HOME-E5CD0C20EE\Рабочий стол\ОЛИМПИЯДА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8653"/>
            <a:ext cx="1785950" cy="352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УЧИТ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48" y="214290"/>
            <a:ext cx="1800252" cy="378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1785926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kk-KZ" sz="4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Бастау  /   Пуск</a:t>
            </a:r>
          </a:p>
          <a:p>
            <a:pPr marL="609600" indent="-609600">
              <a:buFontTx/>
              <a:buAutoNum type="arabicPeriod"/>
            </a:pPr>
            <a:r>
              <a:rPr lang="kk-KZ" sz="4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Барлық бағдарламалар/ Все программы</a:t>
            </a:r>
          </a:p>
          <a:p>
            <a:pPr marL="609600" indent="-609600">
              <a:buFontTx/>
              <a:buAutoNum type="arabicPeriod"/>
            </a:pPr>
            <a:r>
              <a:rPr lang="kk-KZ" sz="4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Әмбебап  / Стандартные</a:t>
            </a:r>
          </a:p>
          <a:p>
            <a:pPr marL="609600" indent="-609600">
              <a:buFontTx/>
              <a:buAutoNum type="arabicPeriod"/>
            </a:pPr>
            <a:r>
              <a:rPr lang="kk-KZ" sz="4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Блокнот</a:t>
            </a:r>
            <a:endParaRPr lang="ru-RU" sz="4000" b="1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0"/>
            <a:ext cx="4408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Блокнотты ашу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 bwMode="auto">
          <a:xfrm>
            <a:off x="1403350" y="1341438"/>
            <a:ext cx="6300788" cy="398621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</p:pic>
      <p:pic>
        <p:nvPicPr>
          <p:cNvPr id="94211" name="Picture 6" descr="bestgif_narod_ru_9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508500"/>
            <a:ext cx="28082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Калькулятор стандарттық программа – сандық ақпаратты өңдеуге арналған қосымшалардың бірі.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Калькулятор программасы бірнеше режимде жұмыс істей алады.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Жеңіл, оңай есептеулерді қарапайым режимде жүргізуге болады.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Сандық мәндерді Num Lock пернесін басып, цифрлық қосымша пернетақтадан енгізген ыңғайлы.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Калькулятор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Documents and Settings\User.HOME-E5CD0C20EE\Рабочий стол\ОЛИМПИЯД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8653"/>
            <a:ext cx="1785950" cy="352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УЧИ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48" y="214290"/>
            <a:ext cx="1800252" cy="378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85852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Бастау  /   Пуск</a:t>
            </a:r>
          </a:p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Барлық бағдарламалар/ Все программы</a:t>
            </a:r>
          </a:p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Әмбебап  / Стандартные</a:t>
            </a:r>
          </a:p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40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Калькулятор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Калькуляторды ашу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edsovet.su/_ld/302/95049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Тарихи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деректерден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86314" y="492919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Есепшот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357694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Абак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64353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541</Words>
  <PresentationFormat>Экран (4:3)</PresentationFormat>
  <Paragraphs>94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Блокнот терезесімен танысу</vt:lpstr>
      <vt:lpstr>Слайд 6</vt:lpstr>
      <vt:lpstr>Слайд 7</vt:lpstr>
      <vt:lpstr>Слайд 8</vt:lpstr>
      <vt:lpstr> Тарихи деректерден… </vt:lpstr>
      <vt:lpstr>Слайд 10</vt:lpstr>
      <vt:lpstr>Слайд 11</vt:lpstr>
      <vt:lpstr>Слайд 12</vt:lpstr>
      <vt:lpstr>Слайд 13</vt:lpstr>
      <vt:lpstr>Слайд 14</vt:lpstr>
      <vt:lpstr>Слайд 15</vt:lpstr>
      <vt:lpstr>Қорытындылау кезеңі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азалия</dc:creator>
  <cp:lastModifiedBy>windows8</cp:lastModifiedBy>
  <cp:revision>4</cp:revision>
  <dcterms:modified xsi:type="dcterms:W3CDTF">2016-04-12T18:06:37Z</dcterms:modified>
</cp:coreProperties>
</file>