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805264"/>
            <a:ext cx="6400800" cy="744488"/>
          </a:xfrm>
        </p:spPr>
        <p:txBody>
          <a:bodyPr>
            <a:normAutofit fontScale="92500" lnSpcReduction="20000"/>
          </a:bodyPr>
          <a:lstStyle/>
          <a:p>
            <a:r>
              <a:rPr lang="kk-KZ" sz="2400" dirty="0" smtClean="0">
                <a:solidFill>
                  <a:schemeClr val="tx1"/>
                </a:solidFill>
              </a:rPr>
              <a:t>Орындаған: Смаилханова Айнұр</a:t>
            </a:r>
          </a:p>
          <a:p>
            <a:r>
              <a:rPr lang="kk-KZ" sz="2400" dirty="0" smtClean="0">
                <a:solidFill>
                  <a:schemeClr val="tx1"/>
                </a:solidFill>
              </a:rPr>
              <a:t>Тексерген: Иманжанова Гүлбаршын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395288" y="2349500"/>
            <a:ext cx="7704137" cy="23034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520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kk-KZ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Бөлшектердің шашырау теориясы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Ð°ÑÑÐ¸Ð½ÐºÐ¸ Ð¿Ð¾ Ð·Ð°Ð¿ÑÐ¾ÑÑ Ð±Ó©Ð»ÑÐµÐºÑÐµÑÐ´ÑÒ£ ÑÐ°ÑÑÑÐ°ÑÑ ÑÐ»Ð°Ð¹Ð´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0336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Ð¾ÑÐ¾Ð¶ÐµÐµ Ð¸Ð·Ð¾Ð±ÑÐ°Ð¶ÐµÐ½Ð¸Ð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8017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395288" y="2349500"/>
            <a:ext cx="7704137" cy="23034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5204"/>
              </a:avLst>
            </a:prstTxWarp>
            <a:scene3d>
              <a:camera prst="obliqueTopLeft"/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kk-KZ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Бөлшектер жүйесінің динамикасы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 rot="10800000" flipV="1">
            <a:off x="467544" y="1484784"/>
            <a:ext cx="756084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Альфа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бөлшегінің шашырауын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Резерфорд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мынадай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түрде түсіндірді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Яғни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альфа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бөлшегі өте ауыр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бөлшек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олай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болса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осындай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ауыр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бөлшекті үлкен бұрышқа шашырату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үшін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оған өте ауыр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оң зарядты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бөлшектер әсер ету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керек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Егер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атом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ішінде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ондай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бөлшек кездесетін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болса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онда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олардың арасында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Кулондық күш әсер етеді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 </a:t>
            </a:r>
            <a:endParaRPr kumimoji="0" lang="ru-RU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222222"/>
              </a:solidFill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solidFill>
                <a:srgbClr val="222222"/>
              </a:solidFill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222222"/>
              </a:solidFill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мұндағы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2е - альфа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бөлшегінің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заряды,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Ze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- атом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ішіндегі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оң бөлшектің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заряды.</a:t>
            </a:r>
          </a:p>
        </p:txBody>
      </p:sp>
      <p:pic>
        <p:nvPicPr>
          <p:cNvPr id="1032" name="Picture 8" descr="https://konspekta.net/lektsiiorgimg/baza14/70338718150.files/image0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84984"/>
            <a:ext cx="2343984" cy="1307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konspekta.net/lektsiiorgimg/baza14/70338718150.files/image0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91557"/>
            <a:ext cx="7560840" cy="3921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294236"/>
            <a:ext cx="8676456" cy="312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Осындай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бөлшектердің әсерлесуін мынадай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сызбамен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көрсете аламыз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(-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урет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).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m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-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зерттелетін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атом, ОО –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түзудің бойында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орналасқан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. Осы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түзуге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параллель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ρ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–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қашықтықта υ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-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жылдамдықпен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альфа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бөлшегі бағытталған болса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ол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m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-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атомға жақындағанда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бастапқы бағытынан Ө-бұрышқа ауытқиды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ол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 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- пен   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-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бағытының арасындағы ауытқу бұрышы болып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табылады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Олай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болса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m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-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атомға (ядроға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жақын келген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альфа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бөлшегінің ауытқу бұрышының шамасы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 </a:t>
            </a:r>
            <a:r>
              <a:rPr kumimoji="0" lang="ru-RU" sz="69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мұндағы,   </a:t>
            </a: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-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ең жақын келу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қашықтығы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немесе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нысаналы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қашықтық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)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деп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аталады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2772" name="Picture 4" descr="https://konspekta.net/lektsiiorgimg/baza14/70338718150.files/image0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5338" y="-814388"/>
            <a:ext cx="904875" cy="466725"/>
          </a:xfrm>
          <a:prstGeom prst="rect">
            <a:avLst/>
          </a:prstGeom>
          <a:noFill/>
        </p:spPr>
      </p:pic>
      <p:pic>
        <p:nvPicPr>
          <p:cNvPr id="32773" name="Picture 5" descr="https://konspekta.net/lektsiiorgimg/baza14/70338718150.files/image0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-814388"/>
            <a:ext cx="695325" cy="466725"/>
          </a:xfrm>
          <a:prstGeom prst="rect">
            <a:avLst/>
          </a:prstGeom>
          <a:noFill/>
        </p:spPr>
      </p:pic>
      <p:pic>
        <p:nvPicPr>
          <p:cNvPr id="32774" name="Picture 6" descr="https://konspekta.net/lektsiiorgimg/baza14/70338718150.files/image02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564904"/>
            <a:ext cx="2581275" cy="1104900"/>
          </a:xfrm>
          <a:prstGeom prst="rect">
            <a:avLst/>
          </a:prstGeom>
          <a:noFill/>
        </p:spPr>
      </p:pic>
      <p:pic>
        <p:nvPicPr>
          <p:cNvPr id="32775" name="Picture 7" descr="https://konspekta.net/lektsiiorgimg/baza14/70338718150.files/image02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4005064"/>
            <a:ext cx="400050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187624" y="572929"/>
            <a:ext cx="7056784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2-3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слайд.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теңдеуді пайдалана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отырып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, атом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ядросының зарядының мөлшерін табуға болады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Қалыпты жағдайда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атом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бейтарап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сондықтан оның ядросының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заряды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болуға тиіс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мұндағы Z-бүтін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сан.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Ол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туралы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түсінік кейінірек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айтылады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Резерфордтың шәкірті Д.Чадвик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тәжірибе жүзінде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альфа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бөлшегінің шашырауын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бақылау арқылы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Z(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)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шамасын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анықтады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(мыс,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күміс,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платина, азот т.б.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үшін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Шашырау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бұрышын анықтайтын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(1.2.2) формула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бойынша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, альфа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бөлшегінің ядроға ең жақын келу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қашықтығын анықтады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Сонымен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атомның кішкене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бөлігіне шоғырланған оң зарядталған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атом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ядросының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радиусы 10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-14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–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10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-15 м </a:t>
            </a:r>
            <a:r>
              <a:rPr kumimoji="0" lang="ru-RU" b="0" i="0" u="none" strike="noStrike" cap="none" normalizeH="0" baseline="3000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шамасында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, ал атом радиусы 10-10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ядроның өлшемі атомынан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жүз мың есе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кіші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, ядро заряды +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Ze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сол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ядроны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айнала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қозғалып жүрген электронның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саны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Z-ке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тең деген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қорытынды жасады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ahoma" pitchFamily="34" charset="0"/>
                <a:cs typeface="Tahoma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8" name="Picture 6" descr="https://konspekta.net/lektsiiorgimg/baza14/70338718150.files/image0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98375" y="-387350"/>
            <a:ext cx="781050" cy="23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279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2018-11-29T11:57:30Z</dcterms:created>
  <dcterms:modified xsi:type="dcterms:W3CDTF">2018-11-29T13:02:34Z</dcterms:modified>
</cp:coreProperties>
</file>