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916EFF-D7DE-4E5B-9364-A20FFB4D411E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8E1919-5F0C-452A-AC23-E126710BEA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player.myshared.ru/4/212812/slides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http://player.myshared.ru/4/212812/slides/slide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http://player.myshared.ru/4/212812/slides/slide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player.myshared.ru/4/212812/slides/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player.myshared.ru/4/212812/slides/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player.myshared.ru/4/212812/slides/slid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player.myshared.ru/4/212812/slides/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player.myshared.ru/4/212812/slides/slide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player.myshared.ru/4/212812/slides/slide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player.myshared.ru/4/212812/slides/slid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player.myshared.ru/4/212812/slides/slid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2018-03-23T15:56:48Z</dcterms:created>
  <dcterms:modified xsi:type="dcterms:W3CDTF">2018-03-23T16:08:16Z</dcterms:modified>
</cp:coreProperties>
</file>