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  <p:sldId id="268" r:id="rId13"/>
    <p:sldId id="269" r:id="rId14"/>
    <p:sldId id="270" r:id="rId15"/>
    <p:sldId id="271" r:id="rId16"/>
    <p:sldId id="26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7769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British English </a:t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vs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American English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10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7513013" cy="6132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11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7513013" cy="6132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12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7296989" cy="59565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13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3"/>
            <a:ext cx="7441005" cy="607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14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770" y="404664"/>
            <a:ext cx="7409836" cy="6048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15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4665"/>
            <a:ext cx="7585021" cy="6191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16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7513013" cy="6132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17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7729037" cy="59633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18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7441005" cy="60741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19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7657029" cy="62504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2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03025"/>
            <a:ext cx="7776864" cy="6223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20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20688"/>
            <a:ext cx="7441005" cy="5897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21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7321624" cy="5976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22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7416824" cy="605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23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7368997" cy="60153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24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32656"/>
            <a:ext cx="7359889" cy="6126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7431897" cy="61861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3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7320495" cy="61522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4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7400052" cy="61001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5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7616076" cy="6278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6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0649"/>
            <a:ext cx="7544068" cy="6218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7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7400052" cy="61001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8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7400052" cy="6040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itish-american-english-differences-language-9__88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7328044" cy="59220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</TotalTime>
  <Words>2</Words>
  <Application>Microsoft Office PowerPoint</Application>
  <PresentationFormat>Экран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British English  vs.  American English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English  vs.  American English</dc:title>
  <cp:lastModifiedBy>Admin</cp:lastModifiedBy>
  <cp:revision>3</cp:revision>
  <dcterms:modified xsi:type="dcterms:W3CDTF">2022-01-27T14:12:50Z</dcterms:modified>
</cp:coreProperties>
</file>