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BB61F3-70ED-4809-9B74-0FB7E2A9D1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51D337-1735-4BEC-B63D-01E69A2A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British traditions</a:t>
            </a:r>
            <a:endParaRPr lang="ru-RU" dirty="0"/>
          </a:p>
        </p:txBody>
      </p:sp>
      <p:pic>
        <p:nvPicPr>
          <p:cNvPr id="1026" name="Picture 2" descr="C:\Games\блоктон\u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284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42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 race</a:t>
            </a:r>
            <a:endParaRPr lang="ru-RU" dirty="0"/>
          </a:p>
        </p:txBody>
      </p:sp>
      <p:pic>
        <p:nvPicPr>
          <p:cNvPr id="2050" name="Picture 2" descr="C:\Games\блоктон\rjy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4149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Games\блоктон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4572000" cy="27089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Games\блоктон\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2000" cy="41490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60068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May holiday</a:t>
            </a:r>
            <a:endParaRPr lang="ru-RU" dirty="0"/>
          </a:p>
        </p:txBody>
      </p:sp>
      <p:pic>
        <p:nvPicPr>
          <p:cNvPr id="3074" name="Picture 2" descr="C:\Games\блоктон\май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648"/>
            <a:ext cx="4392488" cy="4248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Games\блоктон\а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4572000" cy="42484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Games\блоктон\imagesNW21SYR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" y="4509120"/>
            <a:ext cx="4572000" cy="2348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440591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Halloween</a:t>
            </a:r>
            <a:endParaRPr lang="ru-RU" dirty="0"/>
          </a:p>
        </p:txBody>
      </p:sp>
      <p:pic>
        <p:nvPicPr>
          <p:cNvPr id="4098" name="Picture 2" descr="C:\Games\блоктон\hallo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6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Games\блоктон\imagesBSO15HT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5292080" cy="2636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99107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Bonfire Night </a:t>
            </a:r>
            <a:r>
              <a:rPr lang="en-US" smtClean="0"/>
              <a:t>or </a:t>
            </a:r>
            <a:r>
              <a:rPr lang="en-US" smtClean="0"/>
              <a:t>G</a:t>
            </a:r>
            <a:r>
              <a:rPr lang="en-US" smtClean="0"/>
              <a:t>u</a:t>
            </a:r>
            <a:r>
              <a:rPr lang="en-US" smtClean="0"/>
              <a:t>y </a:t>
            </a:r>
            <a:r>
              <a:rPr lang="en-US" dirty="0" smtClean="0"/>
              <a:t>Fawkes</a:t>
            </a:r>
            <a:endParaRPr lang="ru-RU" dirty="0"/>
          </a:p>
        </p:txBody>
      </p:sp>
      <p:pic>
        <p:nvPicPr>
          <p:cNvPr id="5122" name="Picture 2" descr="C:\Games\блоктон\image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7984" cy="4293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Games\блоктон\images030RCS2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0"/>
            <a:ext cx="4716016" cy="4293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2735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Year</a:t>
            </a:r>
            <a:endParaRPr lang="ru-RU" dirty="0"/>
          </a:p>
        </p:txBody>
      </p:sp>
      <p:pic>
        <p:nvPicPr>
          <p:cNvPr id="6146" name="Picture 2" descr="C:\Games\блоктон\новый год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5346796" cy="33569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Games\блоктон\images3LGGAUA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64088" cy="35010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Games\блоктон\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-601"/>
            <a:ext cx="3779912" cy="3501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895912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283</TotalTime>
  <Words>15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 British traditions</vt:lpstr>
      <vt:lpstr>Horse race</vt:lpstr>
      <vt:lpstr>May holiday</vt:lpstr>
      <vt:lpstr>Halloween</vt:lpstr>
      <vt:lpstr>Bonfire Night or Guy Fawkes</vt:lpstr>
      <vt:lpstr>New Year</vt:lpstr>
    </vt:vector>
  </TitlesOfParts>
  <Company>лена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КОМПЬЮТЕР</cp:lastModifiedBy>
  <cp:revision>8</cp:revision>
  <dcterms:created xsi:type="dcterms:W3CDTF">2017-02-19T10:34:17Z</dcterms:created>
  <dcterms:modified xsi:type="dcterms:W3CDTF">2017-02-20T12:17:36Z</dcterms:modified>
</cp:coreProperties>
</file>