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7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9EC136-2EDF-42E4-B1E1-ABB6AB75E693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785ED8-F792-4974-9CEF-98C41A34DA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ru-RU" dirty="0" smtClean="0"/>
              <a:t>Буддийские храмы и монастыри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Иволгинского</a:t>
            </a:r>
            <a:r>
              <a:rPr lang="ru-RU" dirty="0" smtClean="0"/>
              <a:t> дацана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dirty="0" err="1"/>
              <a:t>Иволгинский</a:t>
            </a:r>
            <a:r>
              <a:rPr lang="ru-RU" sz="2400" dirty="0"/>
              <a:t> дацан – крупный буддийский монастырский комплекс, центр буддизма РФ, резиденция </a:t>
            </a:r>
            <a:r>
              <a:rPr lang="ru-RU" sz="2400" dirty="0" err="1"/>
              <a:t>Пандито</a:t>
            </a:r>
            <a:r>
              <a:rPr lang="ru-RU" sz="2400" dirty="0"/>
              <a:t> </a:t>
            </a:r>
            <a:r>
              <a:rPr lang="ru-RU" sz="2400" dirty="0" err="1"/>
              <a:t>Хамбо-ламы</a:t>
            </a:r>
            <a:r>
              <a:rPr lang="ru-RU" sz="2400" dirty="0"/>
              <a:t>. Находится в населенном пункте Верхняя Иволга, в пределах </a:t>
            </a:r>
            <a:r>
              <a:rPr lang="ru-RU" sz="2400" dirty="0" err="1"/>
              <a:t>Иволгинского</a:t>
            </a:r>
            <a:r>
              <a:rPr lang="ru-RU" sz="2400" dirty="0"/>
              <a:t> района Бурятии, примерно в 36 км к западу от Улан-Удэ.</a:t>
            </a:r>
          </a:p>
          <a:p>
            <a:pPr fontAlgn="base"/>
            <a:r>
              <a:rPr lang="ru-RU" sz="2400" dirty="0" err="1"/>
              <a:t>Иволгинский</a:t>
            </a:r>
            <a:r>
              <a:rPr lang="ru-RU" sz="2400" dirty="0"/>
              <a:t> дацан – наиболее известный буддийский монастырь Бурятии. Он привлекает многочисленных паломников и туристов, которые приезжают сюда не только со всей России, но и из других стран.</a:t>
            </a:r>
          </a:p>
          <a:p>
            <a:r>
              <a:rPr lang="ru-RU" sz="2400" dirty="0"/>
              <a:t>Здесь ежедневно проводятся ритуалы, а по религиозным праздникам – соответствующие службы. </a:t>
            </a:r>
            <a:r>
              <a:rPr lang="ru-RU" sz="2400" dirty="0" err="1"/>
              <a:t>Иволгинский</a:t>
            </a:r>
            <a:r>
              <a:rPr lang="ru-RU" sz="2400" dirty="0"/>
              <a:t> дацан является местом пребывания довольно необычной святыни – нетленного тела </a:t>
            </a:r>
            <a:r>
              <a:rPr lang="ru-RU" sz="2400" dirty="0" err="1"/>
              <a:t>Хамбо-ламы</a:t>
            </a:r>
            <a:r>
              <a:rPr lang="ru-RU" sz="2400" dirty="0"/>
              <a:t> </a:t>
            </a:r>
            <a:r>
              <a:rPr lang="ru-RU" sz="2400" dirty="0" err="1"/>
              <a:t>Итигэлова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ru-RU" sz="2000" dirty="0" err="1"/>
              <a:t>Хамбо-Лама</a:t>
            </a:r>
            <a:r>
              <a:rPr lang="ru-RU" sz="2000" dirty="0"/>
              <a:t> </a:t>
            </a:r>
            <a:r>
              <a:rPr lang="ru-RU" sz="2000" dirty="0" err="1"/>
              <a:t>Итигэлов</a:t>
            </a:r>
            <a:r>
              <a:rPr lang="ru-RU" sz="2000" dirty="0"/>
              <a:t> был духовным лидером буддистов </a:t>
            </a:r>
            <a:r>
              <a:rPr lang="ru-RU" sz="2000" dirty="0" smtClean="0"/>
              <a:t>Бурятии</a:t>
            </a:r>
          </a:p>
          <a:p>
            <a:pPr fontAlgn="base"/>
            <a:r>
              <a:rPr lang="ru-RU" sz="2000" dirty="0"/>
              <a:t>июне 1927 года </a:t>
            </a:r>
            <a:r>
              <a:rPr lang="ru-RU" sz="2000" dirty="0" err="1"/>
              <a:t>Итигэлов</a:t>
            </a:r>
            <a:r>
              <a:rPr lang="ru-RU" sz="2000" dirty="0"/>
              <a:t> ушел в нирвану, предварительно дав указания монахам взглянуть на его тело семьдесят пять лет спустя. Он был погребен в саркофаге из кедра сидящим в позе лотоса, так как пребывал в этом положении во время своего </a:t>
            </a:r>
            <a:r>
              <a:rPr lang="ru-RU" sz="2000" dirty="0" smtClean="0"/>
              <a:t>ухода</a:t>
            </a:r>
            <a:r>
              <a:rPr lang="ru-RU" sz="2000" dirty="0"/>
              <a:t> В сентябре 2002 года </a:t>
            </a:r>
            <a:r>
              <a:rPr lang="ru-RU" sz="2000" dirty="0" err="1"/>
              <a:t>Хамбо-лама</a:t>
            </a:r>
            <a:r>
              <a:rPr lang="ru-RU" sz="2000" dirty="0"/>
              <a:t> </a:t>
            </a:r>
            <a:r>
              <a:rPr lang="ru-RU" sz="2000" dirty="0" err="1"/>
              <a:t>Аюшеев</a:t>
            </a:r>
            <a:r>
              <a:rPr lang="ru-RU" sz="2000" dirty="0"/>
              <a:t> совместно с рядом других лиц вытащили куб с телом </a:t>
            </a:r>
            <a:r>
              <a:rPr lang="ru-RU" sz="2000" dirty="0" err="1"/>
              <a:t>Итигэлова</a:t>
            </a:r>
            <a:r>
              <a:rPr lang="ru-RU" sz="2000" dirty="0"/>
              <a:t> и препроводили его в </a:t>
            </a:r>
            <a:r>
              <a:rPr lang="ru-RU" sz="2000" dirty="0" err="1"/>
              <a:t>Иволгинский</a:t>
            </a:r>
            <a:r>
              <a:rPr lang="ru-RU" sz="2000" dirty="0"/>
              <a:t> дацан.</a:t>
            </a:r>
          </a:p>
          <a:p>
            <a:pPr fontAlgn="base"/>
            <a:r>
              <a:rPr lang="ru-RU" sz="2000" dirty="0"/>
              <a:t>В 2008 году тело Учителя перенесли в возведенный для этого храм. Оно почитается как святыня буддизма.</a:t>
            </a:r>
          </a:p>
          <a:p>
            <a:r>
              <a:rPr lang="ru-RU" sz="2000" dirty="0"/>
              <a:t>Монахи, ухаживающие за телом, утверждают, что у него изменяется температура и даже появляется испарина на лбу. Увидеть Нетленного Учителя и поклониться ему можно восемь раз в году, во время важных религиозных праздников.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Тело </a:t>
            </a:r>
            <a:r>
              <a:rPr lang="ru-RU" dirty="0" err="1" smtClean="0"/>
              <a:t>Итигэлова</a:t>
            </a:r>
            <a:endParaRPr lang="ru-RU" dirty="0"/>
          </a:p>
        </p:txBody>
      </p:sp>
      <p:pic>
        <p:nvPicPr>
          <p:cNvPr id="9218" name="Picture 2" descr="C:\Users\Александр\Downloads\id-7275-ivolginskiy-datsan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628800"/>
            <a:ext cx="604867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Иволгинском</a:t>
            </a:r>
            <a:r>
              <a:rPr lang="ru-RU" dirty="0" smtClean="0"/>
              <a:t> дацане</a:t>
            </a:r>
            <a:endParaRPr lang="ru-RU" dirty="0"/>
          </a:p>
        </p:txBody>
      </p:sp>
      <p:pic>
        <p:nvPicPr>
          <p:cNvPr id="10242" name="Picture 2" descr="C:\Users\Александр\Downloads\главные вор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556792"/>
            <a:ext cx="3540328" cy="4525962"/>
          </a:xfrm>
          <a:prstGeom prst="rect">
            <a:avLst/>
          </a:prstGeom>
          <a:noFill/>
        </p:spPr>
      </p:pic>
      <p:pic>
        <p:nvPicPr>
          <p:cNvPr id="10243" name="Picture 3" descr="C:\Users\Александр\Downloads\бараб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672408" cy="473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обитель Будды в </a:t>
            </a:r>
            <a:r>
              <a:rPr lang="ru-RU" dirty="0"/>
              <a:t>Э</a:t>
            </a:r>
            <a:r>
              <a:rPr lang="ru-RU" dirty="0" smtClean="0"/>
              <a:t>листе</a:t>
            </a:r>
            <a:endParaRPr lang="ru-RU" dirty="0"/>
          </a:p>
        </p:txBody>
      </p:sp>
      <p:pic>
        <p:nvPicPr>
          <p:cNvPr id="11266" name="Picture 2" descr="C:\Users\Александр\Downloads\эли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48883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Хурал в Калмыкии</a:t>
            </a:r>
            <a:endParaRPr lang="ru-RU" dirty="0"/>
          </a:p>
        </p:txBody>
      </p:sp>
      <p:pic>
        <p:nvPicPr>
          <p:cNvPr id="12290" name="Picture 2" descr="C:\Users\Александр\Downloads\хур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268760"/>
            <a:ext cx="748883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 буддийского храма</a:t>
            </a:r>
            <a:endParaRPr lang="ru-RU" dirty="0"/>
          </a:p>
        </p:txBody>
      </p:sp>
      <p:pic>
        <p:nvPicPr>
          <p:cNvPr id="13316" name="Picture 4" descr="C:\Users\Александр\Downloads\65741328_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268760"/>
            <a:ext cx="7416824" cy="485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Буддийская ступа</a:t>
            </a:r>
            <a:endParaRPr lang="ru-RU" dirty="0"/>
          </a:p>
        </p:txBody>
      </p:sp>
      <p:pic>
        <p:nvPicPr>
          <p:cNvPr id="14338" name="Picture 2" descr="C:\Users\Александр\Downloads\сту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032448" cy="4320479"/>
          </a:xfrm>
          <a:prstGeom prst="rect">
            <a:avLst/>
          </a:prstGeom>
          <a:noFill/>
        </p:spPr>
      </p:pic>
      <p:pic>
        <p:nvPicPr>
          <p:cNvPr id="14339" name="Picture 3" descr="C:\Users\Александр\Downloads\1246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10445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Посещение буддийского храма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Ноги, плечи обязательно должна прикрывать непрозрачная одежда. Как и остальные религии, буддизм считает, что несоблюдение приличий в одежде – это неуважение к вере. Ноги у буддистов считаются самой грязной частью тела, потому что они соприкасаются с землей. Поэтому при входе в храм нужно обязательно снять обувь. Считается, что так ноги становятся чище. Обязательно нужно знать правило, по которому садятся верующие. Ноги ни в коем случае не должны указывать в сторону Будды или какого-либо святого, поэтому буддисты предпочитают держать нейтралитет - сидеть в позе лотоса. Можно просто подогнуть ноги под </a:t>
            </a:r>
            <a:r>
              <a:rPr lang="ru-RU" dirty="0" smtClean="0"/>
              <a:t>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Буддийский храм внутри</a:t>
            </a:r>
            <a:endParaRPr lang="ru-RU" dirty="0"/>
          </a:p>
        </p:txBody>
      </p:sp>
      <p:pic>
        <p:nvPicPr>
          <p:cNvPr id="15362" name="Picture 2" descr="C:\Users\Александр\Downloads\image0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29001" cy="4814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Буддийский храм в </a:t>
            </a:r>
            <a:r>
              <a:rPr lang="ru-RU" dirty="0"/>
              <a:t>К</a:t>
            </a:r>
            <a:r>
              <a:rPr lang="ru-RU" dirty="0" smtClean="0"/>
              <a:t>итае</a:t>
            </a:r>
            <a:endParaRPr lang="ru-RU" dirty="0"/>
          </a:p>
        </p:txBody>
      </p:sp>
      <p:pic>
        <p:nvPicPr>
          <p:cNvPr id="1026" name="Picture 2" descr="C:\Users\Александр\Downloads\храм будды в шанха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1605" y="1554163"/>
            <a:ext cx="679318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лежащего Будды</a:t>
            </a:r>
            <a:endParaRPr lang="ru-RU" dirty="0"/>
          </a:p>
        </p:txBody>
      </p:sp>
      <p:pic>
        <p:nvPicPr>
          <p:cNvPr id="2050" name="Picture 2" descr="C:\Users\Александр\Downloads\храм лежащего буд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7661" y="1554163"/>
            <a:ext cx="664107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Лежащий Будда</a:t>
            </a:r>
            <a:endParaRPr lang="ru-RU" dirty="0"/>
          </a:p>
        </p:txBody>
      </p:sp>
      <p:pic>
        <p:nvPicPr>
          <p:cNvPr id="3074" name="Picture 2" descr="C:\Users\Александр\Downloads\лежащий буд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0439" y="1554163"/>
            <a:ext cx="679552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Статуи божеств из пантеона китайского буддизма</a:t>
            </a:r>
          </a:p>
        </p:txBody>
      </p:sp>
      <p:pic>
        <p:nvPicPr>
          <p:cNvPr id="4098" name="Picture 2" descr="C:\Users\Александр\Downloads\боги буддиз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488832" cy="488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</a:t>
            </a:r>
            <a:r>
              <a:rPr lang="ru-RU" dirty="0" err="1" smtClean="0"/>
              <a:t>Реан</a:t>
            </a:r>
            <a:r>
              <a:rPr lang="ru-RU" dirty="0" smtClean="0"/>
              <a:t> </a:t>
            </a:r>
            <a:r>
              <a:rPr lang="ru-RU" dirty="0" err="1" smtClean="0"/>
              <a:t>Дзи</a:t>
            </a:r>
            <a:r>
              <a:rPr lang="ru-RU" dirty="0" smtClean="0"/>
              <a:t> в Японии</a:t>
            </a:r>
            <a:endParaRPr lang="ru-RU" dirty="0"/>
          </a:p>
        </p:txBody>
      </p:sp>
      <p:pic>
        <p:nvPicPr>
          <p:cNvPr id="5122" name="Picture 2" descr="C:\Users\Александр\Downloads\1реан-дз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410" y="1285407"/>
            <a:ext cx="6788944" cy="4735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 камней</a:t>
            </a:r>
            <a:endParaRPr lang="ru-RU" dirty="0"/>
          </a:p>
        </p:txBody>
      </p:sp>
      <p:pic>
        <p:nvPicPr>
          <p:cNvPr id="6147" name="Picture 3" descr="C:\Users\Александр\Downloads\сад камн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340768"/>
            <a:ext cx="6768752" cy="478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зуба Будды на </a:t>
            </a:r>
            <a:r>
              <a:rPr lang="ru-RU" dirty="0" err="1" smtClean="0"/>
              <a:t>Шри</a:t>
            </a:r>
            <a:r>
              <a:rPr lang="ru-RU" dirty="0" smtClean="0"/>
              <a:t> Ланке</a:t>
            </a:r>
            <a:endParaRPr lang="ru-RU" dirty="0"/>
          </a:p>
        </p:txBody>
      </p:sp>
      <p:pic>
        <p:nvPicPr>
          <p:cNvPr id="7170" name="Picture 2" descr="C:\Users\Александр\Downloads\храм зуба буд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1556792"/>
            <a:ext cx="4320480" cy="4525962"/>
          </a:xfrm>
          <a:prstGeom prst="rect">
            <a:avLst/>
          </a:prstGeom>
          <a:noFill/>
        </p:spPr>
      </p:pic>
      <p:pic>
        <p:nvPicPr>
          <p:cNvPr id="7172" name="Picture 4" descr="C:\Users\Александр\Downloads\1419336147_hram-zuba-buddy-kand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Иволгинский</a:t>
            </a:r>
            <a:r>
              <a:rPr lang="ru-RU" dirty="0" smtClean="0"/>
              <a:t> дацан</a:t>
            </a:r>
            <a:endParaRPr lang="ru-RU" dirty="0"/>
          </a:p>
        </p:txBody>
      </p:sp>
      <p:pic>
        <p:nvPicPr>
          <p:cNvPr id="8194" name="Picture 2" descr="C:\Users\Александр\Downloads\иволгинский дац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5385" y="1554163"/>
            <a:ext cx="678563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390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Буддийские храмы и монастыри</vt:lpstr>
      <vt:lpstr>Буддийский храм в Китае</vt:lpstr>
      <vt:lpstr>Храм лежащего Будды</vt:lpstr>
      <vt:lpstr>Лежащий Будда</vt:lpstr>
      <vt:lpstr>Статуи божеств из пантеона китайского буддизма</vt:lpstr>
      <vt:lpstr>Храм Реан Дзи в Японии</vt:lpstr>
      <vt:lpstr>Сад камней</vt:lpstr>
      <vt:lpstr>Храм зуба Будды на Шри Ланке</vt:lpstr>
      <vt:lpstr>Иволгинский дацан</vt:lpstr>
      <vt:lpstr>История Иволгинского дацана</vt:lpstr>
      <vt:lpstr>Слайд 11</vt:lpstr>
      <vt:lpstr>Тело Итигэлова</vt:lpstr>
      <vt:lpstr>В Иволгинском дацане</vt:lpstr>
      <vt:lpstr>Золотая обитель Будды в Элисте</vt:lpstr>
      <vt:lpstr>Хурал в Калмыкии</vt:lpstr>
      <vt:lpstr>Внутри буддийского храма</vt:lpstr>
      <vt:lpstr>Буддийская ступа</vt:lpstr>
      <vt:lpstr>Посещение буддийского храма </vt:lpstr>
      <vt:lpstr>Буддийский храм внутри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Буддийские храмы и монастыри</dc:title>
  <dc:creator>Александр</dc:creator>
  <cp:lastModifiedBy>Александр</cp:lastModifiedBy>
  <cp:revision>10</cp:revision>
  <dcterms:created xsi:type="dcterms:W3CDTF">2018-02-07T13:47:35Z</dcterms:created>
  <dcterms:modified xsi:type="dcterms:W3CDTF">2018-02-07T15:24:17Z</dcterms:modified>
</cp:coreProperties>
</file>